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4"/>
  </p:notesMasterIdLst>
  <p:sldIdLst>
    <p:sldId id="403" r:id="rId4"/>
    <p:sldId id="402" r:id="rId5"/>
    <p:sldId id="445" r:id="rId6"/>
    <p:sldId id="404" r:id="rId7"/>
    <p:sldId id="406" r:id="rId8"/>
    <p:sldId id="446" r:id="rId9"/>
    <p:sldId id="409" r:id="rId10"/>
    <p:sldId id="437" r:id="rId11"/>
    <p:sldId id="438" r:id="rId12"/>
    <p:sldId id="447" r:id="rId13"/>
    <p:sldId id="410" r:id="rId14"/>
    <p:sldId id="411" r:id="rId15"/>
    <p:sldId id="412" r:id="rId16"/>
    <p:sldId id="414" r:id="rId17"/>
    <p:sldId id="448" r:id="rId18"/>
    <p:sldId id="452" r:id="rId19"/>
    <p:sldId id="451" r:id="rId20"/>
    <p:sldId id="453" r:id="rId21"/>
    <p:sldId id="417" r:id="rId22"/>
    <p:sldId id="422" r:id="rId23"/>
    <p:sldId id="421" r:id="rId24"/>
    <p:sldId id="440" r:id="rId25"/>
    <p:sldId id="449" r:id="rId26"/>
    <p:sldId id="425" r:id="rId27"/>
    <p:sldId id="426" r:id="rId28"/>
    <p:sldId id="427" r:id="rId29"/>
    <p:sldId id="454" r:id="rId30"/>
    <p:sldId id="450" r:id="rId31"/>
    <p:sldId id="419" r:id="rId32"/>
    <p:sldId id="436" r:id="rId33"/>
    <p:sldId id="261" r:id="rId34"/>
    <p:sldId id="443" r:id="rId35"/>
    <p:sldId id="439" r:id="rId36"/>
    <p:sldId id="415" r:id="rId37"/>
    <p:sldId id="418" r:id="rId38"/>
    <p:sldId id="441" r:id="rId39"/>
    <p:sldId id="457" r:id="rId40"/>
    <p:sldId id="456" r:id="rId41"/>
    <p:sldId id="435" r:id="rId42"/>
    <p:sldId id="420" r:id="rId4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9900"/>
    <a:srgbClr val="9966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956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1236" y="7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C0003F-CF58-42D7-A044-6454EB825BD8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4" csCatId="colorful" phldr="1"/>
      <dgm:spPr/>
    </dgm:pt>
    <dgm:pt modelId="{701E22A2-240B-4A30-A2EE-2128BB9068DA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Introduction</a:t>
          </a:r>
          <a:endParaRPr lang="fr-FR" noProof="0" dirty="0">
            <a:solidFill>
              <a:schemeClr val="tx2"/>
            </a:solidFill>
          </a:endParaRPr>
        </a:p>
      </dgm:t>
    </dgm:pt>
    <dgm:pt modelId="{0A165CDB-4BE4-446E-8B62-86B5E691D712}" type="parTrans" cxnId="{BA0E4A09-4339-4E97-99BF-DFE853652DA3}">
      <dgm:prSet/>
      <dgm:spPr/>
      <dgm:t>
        <a:bodyPr/>
        <a:lstStyle/>
        <a:p>
          <a:endParaRPr lang="en-US"/>
        </a:p>
      </dgm:t>
    </dgm:pt>
    <dgm:pt modelId="{A6D9B461-79E6-4A81-8ECA-D7483CF27866}" type="sibTrans" cxnId="{BA0E4A09-4339-4E97-99BF-DFE853652D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fr-FR" noProof="0" dirty="0"/>
        </a:p>
      </dgm:t>
    </dgm:pt>
    <dgm:pt modelId="{5A1F1894-B8CB-4144-B123-3D6DE894CD9F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   I. Étude bibliographique</a:t>
          </a:r>
          <a:endParaRPr lang="fr-FR" noProof="0" dirty="0">
            <a:solidFill>
              <a:schemeClr val="tx2"/>
            </a:solidFill>
          </a:endParaRPr>
        </a:p>
      </dgm:t>
    </dgm:pt>
    <dgm:pt modelId="{D4679EBC-B3A6-4448-89DE-2C7C4A6CA75A}" type="parTrans" cxnId="{4E9EAB81-C0AE-4BB8-BCEB-83A0F676F058}">
      <dgm:prSet/>
      <dgm:spPr/>
      <dgm:t>
        <a:bodyPr/>
        <a:lstStyle/>
        <a:p>
          <a:endParaRPr lang="en-US"/>
        </a:p>
      </dgm:t>
    </dgm:pt>
    <dgm:pt modelId="{DDD83C18-AE5A-422F-811A-C1FD76131300}" type="sibTrans" cxnId="{4E9EAB81-C0AE-4BB8-BCEB-83A0F676F058}">
      <dgm:prSet/>
      <dgm:spPr/>
      <dgm:t>
        <a:bodyPr/>
        <a:lstStyle/>
        <a:p>
          <a:endParaRPr lang="en-US"/>
        </a:p>
      </dgm:t>
    </dgm:pt>
    <dgm:pt modelId="{54F6609D-55FE-40EF-AA56-EFD20A0CCE2A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   II. Analyse et spécification des besoins</a:t>
          </a:r>
          <a:endParaRPr lang="fr-FR" noProof="0" dirty="0">
            <a:solidFill>
              <a:schemeClr val="tx2"/>
            </a:solidFill>
          </a:endParaRPr>
        </a:p>
      </dgm:t>
    </dgm:pt>
    <dgm:pt modelId="{6CAD48D7-2556-4906-8A39-90979D505EAD}" type="parTrans" cxnId="{75315F9C-2C3D-4FED-AF02-F713E20CB54D}">
      <dgm:prSet/>
      <dgm:spPr/>
      <dgm:t>
        <a:bodyPr/>
        <a:lstStyle/>
        <a:p>
          <a:endParaRPr lang="en-US"/>
        </a:p>
      </dgm:t>
    </dgm:pt>
    <dgm:pt modelId="{E5622E85-CD29-46DE-9250-BC2FD4F02072}" type="sibTrans" cxnId="{75315F9C-2C3D-4FED-AF02-F713E20CB54D}">
      <dgm:prSet/>
      <dgm:spPr/>
      <dgm:t>
        <a:bodyPr/>
        <a:lstStyle/>
        <a:p>
          <a:endParaRPr lang="en-US"/>
        </a:p>
      </dgm:t>
    </dgm:pt>
    <dgm:pt modelId="{328CA731-9CBC-4A2B-B9DF-EA2FD9DDE986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   III. Conception</a:t>
          </a:r>
          <a:endParaRPr lang="fr-FR" noProof="0" dirty="0">
            <a:solidFill>
              <a:schemeClr val="tx2"/>
            </a:solidFill>
          </a:endParaRPr>
        </a:p>
      </dgm:t>
    </dgm:pt>
    <dgm:pt modelId="{7E9E78BE-A13B-483D-A16D-59BBF64B3493}" type="parTrans" cxnId="{4A21DC52-E315-44AC-8AA5-E08FAF9297A7}">
      <dgm:prSet/>
      <dgm:spPr/>
      <dgm:t>
        <a:bodyPr/>
        <a:lstStyle/>
        <a:p>
          <a:endParaRPr lang="en-US"/>
        </a:p>
      </dgm:t>
    </dgm:pt>
    <dgm:pt modelId="{A699B3A7-B8BA-4896-88CC-C5ADD20DA432}" type="sibTrans" cxnId="{4A21DC52-E315-44AC-8AA5-E08FAF9297A7}">
      <dgm:prSet/>
      <dgm:spPr/>
      <dgm:t>
        <a:bodyPr/>
        <a:lstStyle/>
        <a:p>
          <a:endParaRPr lang="en-US"/>
        </a:p>
      </dgm:t>
    </dgm:pt>
    <dgm:pt modelId="{AB427E74-8C86-49D4-83C2-4F69B559B037}">
      <dgm:prSet phldrT="[Text]"/>
      <dgm:spPr/>
      <dgm:t>
        <a:bodyPr/>
        <a:lstStyle/>
        <a:p>
          <a:r>
            <a:rPr lang="fr-FR" noProof="0" dirty="0" smtClean="0"/>
            <a:t>   </a:t>
          </a:r>
          <a:r>
            <a:rPr lang="fr-FR" noProof="0" dirty="0" smtClean="0">
              <a:solidFill>
                <a:schemeClr val="tx2"/>
              </a:solidFill>
            </a:rPr>
            <a:t>IV. Réalisation et évaluation</a:t>
          </a:r>
          <a:endParaRPr lang="fr-FR" noProof="0" dirty="0">
            <a:solidFill>
              <a:schemeClr val="tx2"/>
            </a:solidFill>
          </a:endParaRPr>
        </a:p>
      </dgm:t>
    </dgm:pt>
    <dgm:pt modelId="{F92542FE-FAF5-49CD-B961-2ABA61FF56BA}" type="parTrans" cxnId="{51C437DD-4AF3-44D8-9530-B8CE5EF1CF59}">
      <dgm:prSet/>
      <dgm:spPr/>
      <dgm:t>
        <a:bodyPr/>
        <a:lstStyle/>
        <a:p>
          <a:endParaRPr lang="en-US"/>
        </a:p>
      </dgm:t>
    </dgm:pt>
    <dgm:pt modelId="{C539B5D0-A67C-4C9E-B96D-30D4104FA2F9}" type="sibTrans" cxnId="{51C437DD-4AF3-44D8-9530-B8CE5EF1CF59}">
      <dgm:prSet/>
      <dgm:spPr/>
      <dgm:t>
        <a:bodyPr/>
        <a:lstStyle/>
        <a:p>
          <a:endParaRPr lang="en-US"/>
        </a:p>
      </dgm:t>
    </dgm:pt>
    <dgm:pt modelId="{2C2266E7-4760-4309-8DE4-1588159F4C60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Conclusion</a:t>
          </a:r>
          <a:endParaRPr lang="fr-FR" noProof="0" dirty="0">
            <a:solidFill>
              <a:schemeClr val="tx2"/>
            </a:solidFill>
          </a:endParaRPr>
        </a:p>
      </dgm:t>
    </dgm:pt>
    <dgm:pt modelId="{3F7EEFED-30CA-42B8-AF45-4D7DE7B4599E}" type="parTrans" cxnId="{F45DCE80-EF8E-4F12-823D-B968532B76F5}">
      <dgm:prSet/>
      <dgm:spPr/>
      <dgm:t>
        <a:bodyPr/>
        <a:lstStyle/>
        <a:p>
          <a:endParaRPr lang="en-US"/>
        </a:p>
      </dgm:t>
    </dgm:pt>
    <dgm:pt modelId="{DE1BDF47-B2BE-4113-BF80-79F8EC7568B3}" type="sibTrans" cxnId="{F45DCE80-EF8E-4F12-823D-B968532B76F5}">
      <dgm:prSet/>
      <dgm:spPr/>
      <dgm:t>
        <a:bodyPr/>
        <a:lstStyle/>
        <a:p>
          <a:endParaRPr lang="en-US"/>
        </a:p>
      </dgm:t>
    </dgm:pt>
    <dgm:pt modelId="{A673A84C-C56C-4E87-BAE0-1C2EBE86A44A}" type="pres">
      <dgm:prSet presAssocID="{D7C0003F-CF58-42D7-A044-6454EB825BD8}" presName="Name0" presStyleCnt="0">
        <dgm:presLayoutVars>
          <dgm:chMax val="7"/>
          <dgm:chPref val="7"/>
          <dgm:dir/>
        </dgm:presLayoutVars>
      </dgm:prSet>
      <dgm:spPr/>
    </dgm:pt>
    <dgm:pt modelId="{694CEE7E-A103-4CB1-B38F-D414269ED6C7}" type="pres">
      <dgm:prSet presAssocID="{D7C0003F-CF58-42D7-A044-6454EB825BD8}" presName="Name1" presStyleCnt="0"/>
      <dgm:spPr/>
    </dgm:pt>
    <dgm:pt modelId="{8E4756D7-17F9-4272-9FE8-4DD4531E5D46}" type="pres">
      <dgm:prSet presAssocID="{D7C0003F-CF58-42D7-A044-6454EB825BD8}" presName="cycle" presStyleCnt="0"/>
      <dgm:spPr/>
    </dgm:pt>
    <dgm:pt modelId="{19118965-F390-4B3C-AD50-9DF0CAE85B75}" type="pres">
      <dgm:prSet presAssocID="{D7C0003F-CF58-42D7-A044-6454EB825BD8}" presName="srcNode" presStyleLbl="node1" presStyleIdx="0" presStyleCnt="6"/>
      <dgm:spPr/>
    </dgm:pt>
    <dgm:pt modelId="{1ABFCFA1-F4BA-4C6E-AE05-47A79B07BAE0}" type="pres">
      <dgm:prSet presAssocID="{D7C0003F-CF58-42D7-A044-6454EB825BD8}" presName="conn" presStyleLbl="parChTrans1D2" presStyleIdx="0" presStyleCnt="1"/>
      <dgm:spPr/>
      <dgm:t>
        <a:bodyPr/>
        <a:lstStyle/>
        <a:p>
          <a:endParaRPr lang="en-US"/>
        </a:p>
      </dgm:t>
    </dgm:pt>
    <dgm:pt modelId="{3DF9EB9D-00A6-488C-AFF6-5C44526A2D3A}" type="pres">
      <dgm:prSet presAssocID="{D7C0003F-CF58-42D7-A044-6454EB825BD8}" presName="extraNode" presStyleLbl="node1" presStyleIdx="0" presStyleCnt="6"/>
      <dgm:spPr/>
    </dgm:pt>
    <dgm:pt modelId="{2512CC46-94EA-4F74-8D4F-CFB45AE06408}" type="pres">
      <dgm:prSet presAssocID="{D7C0003F-CF58-42D7-A044-6454EB825BD8}" presName="dstNode" presStyleLbl="node1" presStyleIdx="0" presStyleCnt="6"/>
      <dgm:spPr/>
    </dgm:pt>
    <dgm:pt modelId="{9E001C8B-691E-4794-A1FB-3F2636F5C77F}" type="pres">
      <dgm:prSet presAssocID="{701E22A2-240B-4A30-A2EE-2128BB9068DA}" presName="text_1" presStyleLbl="node1" presStyleIdx="0" presStyleCnt="6" custScaleX="21871" custLinFactNeighborX="-38090" custLinFactNeighborY="-47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040FD-962A-4A5B-ABC6-13E56D9DD5A9}" type="pres">
      <dgm:prSet presAssocID="{701E22A2-240B-4A30-A2EE-2128BB9068DA}" presName="accent_1" presStyleCnt="0"/>
      <dgm:spPr/>
    </dgm:pt>
    <dgm:pt modelId="{9462FF52-77B7-4683-B717-8B2AA0333D51}" type="pres">
      <dgm:prSet presAssocID="{701E22A2-240B-4A30-A2EE-2128BB9068DA}" presName="accentRepeatNode" presStyleLbl="solidFgAcc1" presStyleIdx="0" presStyleCnt="6"/>
      <dgm:spPr/>
    </dgm:pt>
    <dgm:pt modelId="{5A5170A8-35B6-48BF-BA78-2207191EF9B7}" type="pres">
      <dgm:prSet presAssocID="{5A1F1894-B8CB-4144-B123-3D6DE894CD9F}" presName="text_2" presStyleLbl="node1" presStyleIdx="1" presStyleCnt="6" custScaleX="39592" custScaleY="97099" custLinFactNeighborX="-32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B4FED-2C0A-42E7-8AF1-B7E05F4A4884}" type="pres">
      <dgm:prSet presAssocID="{5A1F1894-B8CB-4144-B123-3D6DE894CD9F}" presName="accent_2" presStyleCnt="0"/>
      <dgm:spPr/>
    </dgm:pt>
    <dgm:pt modelId="{F815C652-4DED-4F66-801F-1B34B707D094}" type="pres">
      <dgm:prSet presAssocID="{5A1F1894-B8CB-4144-B123-3D6DE894CD9F}" presName="accentRepeatNode" presStyleLbl="solidFgAcc1" presStyleIdx="1" presStyleCnt="6"/>
      <dgm:spPr/>
    </dgm:pt>
    <dgm:pt modelId="{ACA9BDB6-673F-4B7C-9E71-88944D0919F3}" type="pres">
      <dgm:prSet presAssocID="{54F6609D-55FE-40EF-AA56-EFD20A0CCE2A}" presName="text_3" presStyleLbl="node1" presStyleIdx="2" presStyleCnt="6" custScaleX="68289" custLinFactNeighborX="-184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ACCC6-E2FB-4E09-98E8-722B58992B4E}" type="pres">
      <dgm:prSet presAssocID="{54F6609D-55FE-40EF-AA56-EFD20A0CCE2A}" presName="accent_3" presStyleCnt="0"/>
      <dgm:spPr/>
    </dgm:pt>
    <dgm:pt modelId="{B845E30E-1E23-41EC-BA08-3B7A031C74E1}" type="pres">
      <dgm:prSet presAssocID="{54F6609D-55FE-40EF-AA56-EFD20A0CCE2A}" presName="accentRepeatNode" presStyleLbl="solidFgAcc1" presStyleIdx="2" presStyleCnt="6"/>
      <dgm:spPr/>
    </dgm:pt>
    <dgm:pt modelId="{3DAE9F44-CA14-4F23-BAD3-773C3A41340B}" type="pres">
      <dgm:prSet presAssocID="{328CA731-9CBC-4A2B-B9DF-EA2FD9DDE986}" presName="text_4" presStyleLbl="node1" presStyleIdx="3" presStyleCnt="6" custScaleX="47926" custLinFactNeighborX="-28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7A9D1-0CC8-483E-AC6D-E4406E5546B0}" type="pres">
      <dgm:prSet presAssocID="{328CA731-9CBC-4A2B-B9DF-EA2FD9DDE986}" presName="accent_4" presStyleCnt="0"/>
      <dgm:spPr/>
    </dgm:pt>
    <dgm:pt modelId="{38349841-CC75-40AB-89B7-91BA2D2318F2}" type="pres">
      <dgm:prSet presAssocID="{328CA731-9CBC-4A2B-B9DF-EA2FD9DDE986}" presName="accentRepeatNode" presStyleLbl="solidFgAcc1" presStyleIdx="3" presStyleCnt="6"/>
      <dgm:spPr/>
    </dgm:pt>
    <dgm:pt modelId="{1FA35C78-C085-4C70-AC9E-901E19434EB7}" type="pres">
      <dgm:prSet presAssocID="{AB427E74-8C86-49D4-83C2-4F69B559B037}" presName="text_5" presStyleLbl="node1" presStyleIdx="4" presStyleCnt="6" custScaleX="44926" custLinFactNeighborX="-3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9433-E463-4DFB-91A6-FF930B666F54}" type="pres">
      <dgm:prSet presAssocID="{AB427E74-8C86-49D4-83C2-4F69B559B037}" presName="accent_5" presStyleCnt="0"/>
      <dgm:spPr/>
    </dgm:pt>
    <dgm:pt modelId="{13DFB116-923C-4877-8954-173F2D42BFD4}" type="pres">
      <dgm:prSet presAssocID="{AB427E74-8C86-49D4-83C2-4F69B559B037}" presName="accentRepeatNode" presStyleLbl="solidFgAcc1" presStyleIdx="4" presStyleCnt="6"/>
      <dgm:spPr/>
    </dgm:pt>
    <dgm:pt modelId="{B87FC058-1BC1-4501-8AE6-4789015D530D}" type="pres">
      <dgm:prSet presAssocID="{2C2266E7-4760-4309-8DE4-1588159F4C60}" presName="text_6" presStyleLbl="node1" presStyleIdx="5" presStyleCnt="6" custScaleX="24766" custLinFactNeighborX="-36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FDE9-9FFA-464C-B23B-08FC0A1D3A47}" type="pres">
      <dgm:prSet presAssocID="{2C2266E7-4760-4309-8DE4-1588159F4C60}" presName="accent_6" presStyleCnt="0"/>
      <dgm:spPr/>
    </dgm:pt>
    <dgm:pt modelId="{0BDD13A8-123F-48A9-9141-3AF6B0BCA71A}" type="pres">
      <dgm:prSet presAssocID="{2C2266E7-4760-4309-8DE4-1588159F4C60}" presName="accentRepeatNode" presStyleLbl="solidFgAcc1" presStyleIdx="5" presStyleCnt="6"/>
      <dgm:spPr/>
    </dgm:pt>
  </dgm:ptLst>
  <dgm:cxnLst>
    <dgm:cxn modelId="{75315F9C-2C3D-4FED-AF02-F713E20CB54D}" srcId="{D7C0003F-CF58-42D7-A044-6454EB825BD8}" destId="{54F6609D-55FE-40EF-AA56-EFD20A0CCE2A}" srcOrd="2" destOrd="0" parTransId="{6CAD48D7-2556-4906-8A39-90979D505EAD}" sibTransId="{E5622E85-CD29-46DE-9250-BC2FD4F02072}"/>
    <dgm:cxn modelId="{5E42F0C4-4F8E-413B-8CBD-F4BF2038EA63}" type="presOf" srcId="{D7C0003F-CF58-42D7-A044-6454EB825BD8}" destId="{A673A84C-C56C-4E87-BAE0-1C2EBE86A44A}" srcOrd="0" destOrd="0" presId="urn:microsoft.com/office/officeart/2008/layout/VerticalCurvedList"/>
    <dgm:cxn modelId="{E12C7438-E629-4E09-B942-D6937DCF096E}" type="presOf" srcId="{2C2266E7-4760-4309-8DE4-1588159F4C60}" destId="{B87FC058-1BC1-4501-8AE6-4789015D530D}" srcOrd="0" destOrd="0" presId="urn:microsoft.com/office/officeart/2008/layout/VerticalCurvedList"/>
    <dgm:cxn modelId="{4E9EAB81-C0AE-4BB8-BCEB-83A0F676F058}" srcId="{D7C0003F-CF58-42D7-A044-6454EB825BD8}" destId="{5A1F1894-B8CB-4144-B123-3D6DE894CD9F}" srcOrd="1" destOrd="0" parTransId="{D4679EBC-B3A6-4448-89DE-2C7C4A6CA75A}" sibTransId="{DDD83C18-AE5A-422F-811A-C1FD76131300}"/>
    <dgm:cxn modelId="{6CD12648-BA65-43D3-A80D-4723F70A85F6}" type="presOf" srcId="{5A1F1894-B8CB-4144-B123-3D6DE894CD9F}" destId="{5A5170A8-35B6-48BF-BA78-2207191EF9B7}" srcOrd="0" destOrd="0" presId="urn:microsoft.com/office/officeart/2008/layout/VerticalCurvedList"/>
    <dgm:cxn modelId="{06B969DF-4AEA-4C7B-8422-CABADE9D04A7}" type="presOf" srcId="{328CA731-9CBC-4A2B-B9DF-EA2FD9DDE986}" destId="{3DAE9F44-CA14-4F23-BAD3-773C3A41340B}" srcOrd="0" destOrd="0" presId="urn:microsoft.com/office/officeart/2008/layout/VerticalCurvedList"/>
    <dgm:cxn modelId="{BA0E4A09-4339-4E97-99BF-DFE853652DA3}" srcId="{D7C0003F-CF58-42D7-A044-6454EB825BD8}" destId="{701E22A2-240B-4A30-A2EE-2128BB9068DA}" srcOrd="0" destOrd="0" parTransId="{0A165CDB-4BE4-446E-8B62-86B5E691D712}" sibTransId="{A6D9B461-79E6-4A81-8ECA-D7483CF27866}"/>
    <dgm:cxn modelId="{862DDF76-6C14-49D1-A2F6-D4DFBA528F85}" type="presOf" srcId="{54F6609D-55FE-40EF-AA56-EFD20A0CCE2A}" destId="{ACA9BDB6-673F-4B7C-9E71-88944D0919F3}" srcOrd="0" destOrd="0" presId="urn:microsoft.com/office/officeart/2008/layout/VerticalCurvedList"/>
    <dgm:cxn modelId="{F45DCE80-EF8E-4F12-823D-B968532B76F5}" srcId="{D7C0003F-CF58-42D7-A044-6454EB825BD8}" destId="{2C2266E7-4760-4309-8DE4-1588159F4C60}" srcOrd="5" destOrd="0" parTransId="{3F7EEFED-30CA-42B8-AF45-4D7DE7B4599E}" sibTransId="{DE1BDF47-B2BE-4113-BF80-79F8EC7568B3}"/>
    <dgm:cxn modelId="{5C57062A-BEF8-498D-967E-4B417693B9E8}" type="presOf" srcId="{701E22A2-240B-4A30-A2EE-2128BB9068DA}" destId="{9E001C8B-691E-4794-A1FB-3F2636F5C77F}" srcOrd="0" destOrd="0" presId="urn:microsoft.com/office/officeart/2008/layout/VerticalCurvedList"/>
    <dgm:cxn modelId="{7CA3C929-6126-4463-967F-1BF1FCA7FA9C}" type="presOf" srcId="{A6D9B461-79E6-4A81-8ECA-D7483CF27866}" destId="{1ABFCFA1-F4BA-4C6E-AE05-47A79B07BAE0}" srcOrd="0" destOrd="0" presId="urn:microsoft.com/office/officeart/2008/layout/VerticalCurvedList"/>
    <dgm:cxn modelId="{51C437DD-4AF3-44D8-9530-B8CE5EF1CF59}" srcId="{D7C0003F-CF58-42D7-A044-6454EB825BD8}" destId="{AB427E74-8C86-49D4-83C2-4F69B559B037}" srcOrd="4" destOrd="0" parTransId="{F92542FE-FAF5-49CD-B961-2ABA61FF56BA}" sibTransId="{C539B5D0-A67C-4C9E-B96D-30D4104FA2F9}"/>
    <dgm:cxn modelId="{2A527C24-C6F8-4F49-B95C-EB11D7746D55}" type="presOf" srcId="{AB427E74-8C86-49D4-83C2-4F69B559B037}" destId="{1FA35C78-C085-4C70-AC9E-901E19434EB7}" srcOrd="0" destOrd="0" presId="urn:microsoft.com/office/officeart/2008/layout/VerticalCurvedList"/>
    <dgm:cxn modelId="{4A21DC52-E315-44AC-8AA5-E08FAF9297A7}" srcId="{D7C0003F-CF58-42D7-A044-6454EB825BD8}" destId="{328CA731-9CBC-4A2B-B9DF-EA2FD9DDE986}" srcOrd="3" destOrd="0" parTransId="{7E9E78BE-A13B-483D-A16D-59BBF64B3493}" sibTransId="{A699B3A7-B8BA-4896-88CC-C5ADD20DA432}"/>
    <dgm:cxn modelId="{CE353A61-AEAF-4786-A188-D0C0E659B7A3}" type="presParOf" srcId="{A673A84C-C56C-4E87-BAE0-1C2EBE86A44A}" destId="{694CEE7E-A103-4CB1-B38F-D414269ED6C7}" srcOrd="0" destOrd="0" presId="urn:microsoft.com/office/officeart/2008/layout/VerticalCurvedList"/>
    <dgm:cxn modelId="{AAA728D2-8B98-4A03-A5E4-A97E162CF298}" type="presParOf" srcId="{694CEE7E-A103-4CB1-B38F-D414269ED6C7}" destId="{8E4756D7-17F9-4272-9FE8-4DD4531E5D46}" srcOrd="0" destOrd="0" presId="urn:microsoft.com/office/officeart/2008/layout/VerticalCurvedList"/>
    <dgm:cxn modelId="{E2F91E8C-6C23-44E1-A47D-0604F9B29669}" type="presParOf" srcId="{8E4756D7-17F9-4272-9FE8-4DD4531E5D46}" destId="{19118965-F390-4B3C-AD50-9DF0CAE85B75}" srcOrd="0" destOrd="0" presId="urn:microsoft.com/office/officeart/2008/layout/VerticalCurvedList"/>
    <dgm:cxn modelId="{D35C0BF2-4A6C-4306-8DDB-FF2E87154D5F}" type="presParOf" srcId="{8E4756D7-17F9-4272-9FE8-4DD4531E5D46}" destId="{1ABFCFA1-F4BA-4C6E-AE05-47A79B07BAE0}" srcOrd="1" destOrd="0" presId="urn:microsoft.com/office/officeart/2008/layout/VerticalCurvedList"/>
    <dgm:cxn modelId="{69B41E99-9F55-4C10-95C4-E55AB4CDDB4C}" type="presParOf" srcId="{8E4756D7-17F9-4272-9FE8-4DD4531E5D46}" destId="{3DF9EB9D-00A6-488C-AFF6-5C44526A2D3A}" srcOrd="2" destOrd="0" presId="urn:microsoft.com/office/officeart/2008/layout/VerticalCurvedList"/>
    <dgm:cxn modelId="{77D16E26-C544-44C6-B0E9-3DD6B05DF198}" type="presParOf" srcId="{8E4756D7-17F9-4272-9FE8-4DD4531E5D46}" destId="{2512CC46-94EA-4F74-8D4F-CFB45AE06408}" srcOrd="3" destOrd="0" presId="urn:microsoft.com/office/officeart/2008/layout/VerticalCurvedList"/>
    <dgm:cxn modelId="{7E3F5106-81BC-4822-8611-052EF002B9DF}" type="presParOf" srcId="{694CEE7E-A103-4CB1-B38F-D414269ED6C7}" destId="{9E001C8B-691E-4794-A1FB-3F2636F5C77F}" srcOrd="1" destOrd="0" presId="urn:microsoft.com/office/officeart/2008/layout/VerticalCurvedList"/>
    <dgm:cxn modelId="{34CE107B-2273-4981-B96D-B6D9EFA714F9}" type="presParOf" srcId="{694CEE7E-A103-4CB1-B38F-D414269ED6C7}" destId="{2F9040FD-962A-4A5B-ABC6-13E56D9DD5A9}" srcOrd="2" destOrd="0" presId="urn:microsoft.com/office/officeart/2008/layout/VerticalCurvedList"/>
    <dgm:cxn modelId="{E1E34414-BBE7-457C-8257-33DC14D2BCFE}" type="presParOf" srcId="{2F9040FD-962A-4A5B-ABC6-13E56D9DD5A9}" destId="{9462FF52-77B7-4683-B717-8B2AA0333D51}" srcOrd="0" destOrd="0" presId="urn:microsoft.com/office/officeart/2008/layout/VerticalCurvedList"/>
    <dgm:cxn modelId="{6F046E29-5ED3-496A-AC22-DAB8ED4BC697}" type="presParOf" srcId="{694CEE7E-A103-4CB1-B38F-D414269ED6C7}" destId="{5A5170A8-35B6-48BF-BA78-2207191EF9B7}" srcOrd="3" destOrd="0" presId="urn:microsoft.com/office/officeart/2008/layout/VerticalCurvedList"/>
    <dgm:cxn modelId="{790EABD1-663C-483B-9AB2-6CAAA161E4A5}" type="presParOf" srcId="{694CEE7E-A103-4CB1-B38F-D414269ED6C7}" destId="{64AB4FED-2C0A-42E7-8AF1-B7E05F4A4884}" srcOrd="4" destOrd="0" presId="urn:microsoft.com/office/officeart/2008/layout/VerticalCurvedList"/>
    <dgm:cxn modelId="{FAADD5D3-E9F8-4BC4-940D-51A2AEC17646}" type="presParOf" srcId="{64AB4FED-2C0A-42E7-8AF1-B7E05F4A4884}" destId="{F815C652-4DED-4F66-801F-1B34B707D094}" srcOrd="0" destOrd="0" presId="urn:microsoft.com/office/officeart/2008/layout/VerticalCurvedList"/>
    <dgm:cxn modelId="{0E8666C3-E692-48E7-97CB-60C3679A2CEF}" type="presParOf" srcId="{694CEE7E-A103-4CB1-B38F-D414269ED6C7}" destId="{ACA9BDB6-673F-4B7C-9E71-88944D0919F3}" srcOrd="5" destOrd="0" presId="urn:microsoft.com/office/officeart/2008/layout/VerticalCurvedList"/>
    <dgm:cxn modelId="{FC60A75F-F498-41DB-9AA7-ADE462BA8877}" type="presParOf" srcId="{694CEE7E-A103-4CB1-B38F-D414269ED6C7}" destId="{C8DACCC6-E2FB-4E09-98E8-722B58992B4E}" srcOrd="6" destOrd="0" presId="urn:microsoft.com/office/officeart/2008/layout/VerticalCurvedList"/>
    <dgm:cxn modelId="{77CFE97A-FDE4-4E40-B3CF-D7E1589C6453}" type="presParOf" srcId="{C8DACCC6-E2FB-4E09-98E8-722B58992B4E}" destId="{B845E30E-1E23-41EC-BA08-3B7A031C74E1}" srcOrd="0" destOrd="0" presId="urn:microsoft.com/office/officeart/2008/layout/VerticalCurvedList"/>
    <dgm:cxn modelId="{1D8B2D13-B8D2-46B3-AA5E-84058F0CF901}" type="presParOf" srcId="{694CEE7E-A103-4CB1-B38F-D414269ED6C7}" destId="{3DAE9F44-CA14-4F23-BAD3-773C3A41340B}" srcOrd="7" destOrd="0" presId="urn:microsoft.com/office/officeart/2008/layout/VerticalCurvedList"/>
    <dgm:cxn modelId="{B7705805-8D4D-4EA9-A51C-D6B1833806B2}" type="presParOf" srcId="{694CEE7E-A103-4CB1-B38F-D414269ED6C7}" destId="{9247A9D1-0CC8-483E-AC6D-E4406E5546B0}" srcOrd="8" destOrd="0" presId="urn:microsoft.com/office/officeart/2008/layout/VerticalCurvedList"/>
    <dgm:cxn modelId="{1356C2D3-6C53-406A-AB1C-E230C0258501}" type="presParOf" srcId="{9247A9D1-0CC8-483E-AC6D-E4406E5546B0}" destId="{38349841-CC75-40AB-89B7-91BA2D2318F2}" srcOrd="0" destOrd="0" presId="urn:microsoft.com/office/officeart/2008/layout/VerticalCurvedList"/>
    <dgm:cxn modelId="{1EAA35C3-BA11-4DDB-98B0-BF45DFFA554C}" type="presParOf" srcId="{694CEE7E-A103-4CB1-B38F-D414269ED6C7}" destId="{1FA35C78-C085-4C70-AC9E-901E19434EB7}" srcOrd="9" destOrd="0" presId="urn:microsoft.com/office/officeart/2008/layout/VerticalCurvedList"/>
    <dgm:cxn modelId="{36493F1B-3DB9-41CA-9A07-77D8CCDC0A42}" type="presParOf" srcId="{694CEE7E-A103-4CB1-B38F-D414269ED6C7}" destId="{FA9D9433-E463-4DFB-91A6-FF930B666F54}" srcOrd="10" destOrd="0" presId="urn:microsoft.com/office/officeart/2008/layout/VerticalCurvedList"/>
    <dgm:cxn modelId="{B23D4774-91C2-4D14-A068-CAA75BBDACD2}" type="presParOf" srcId="{FA9D9433-E463-4DFB-91A6-FF930B666F54}" destId="{13DFB116-923C-4877-8954-173F2D42BFD4}" srcOrd="0" destOrd="0" presId="urn:microsoft.com/office/officeart/2008/layout/VerticalCurvedList"/>
    <dgm:cxn modelId="{F429B40B-9C45-4C94-90E4-234EE298C519}" type="presParOf" srcId="{694CEE7E-A103-4CB1-B38F-D414269ED6C7}" destId="{B87FC058-1BC1-4501-8AE6-4789015D530D}" srcOrd="11" destOrd="0" presId="urn:microsoft.com/office/officeart/2008/layout/VerticalCurvedList"/>
    <dgm:cxn modelId="{F6F6F4E2-EBFE-4193-AC88-DB6ECB698AE5}" type="presParOf" srcId="{694CEE7E-A103-4CB1-B38F-D414269ED6C7}" destId="{EF38FDE9-9FFA-464C-B23B-08FC0A1D3A47}" srcOrd="12" destOrd="0" presId="urn:microsoft.com/office/officeart/2008/layout/VerticalCurvedList"/>
    <dgm:cxn modelId="{F271ED0D-C36C-4394-AE9C-9E98868574CC}" type="presParOf" srcId="{EF38FDE9-9FFA-464C-B23B-08FC0A1D3A47}" destId="{0BDD13A8-123F-48A9-9141-3AF6B0BCA7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1F93853-4C37-46A3-8F0E-2E95FC326E6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C180EF-F4E1-4A3F-AFC6-C49806E51E3B}">
      <dgm:prSet phldrT="[Texte]"/>
      <dgm:spPr/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Prédiction</a:t>
          </a:r>
          <a:endParaRPr lang="fr-FR" dirty="0">
            <a:solidFill>
              <a:schemeClr val="tx1"/>
            </a:solidFill>
          </a:endParaRPr>
        </a:p>
      </dgm:t>
    </dgm:pt>
    <dgm:pt modelId="{4005FE1F-9C71-4173-96D7-FB9D67B19210}" type="parTrans" cxnId="{785D4D5E-F508-4FEE-AA43-9D74027174A2}">
      <dgm:prSet/>
      <dgm:spPr/>
      <dgm:t>
        <a:bodyPr/>
        <a:lstStyle/>
        <a:p>
          <a:endParaRPr lang="fr-FR"/>
        </a:p>
      </dgm:t>
    </dgm:pt>
    <dgm:pt modelId="{70C6DB35-DE1C-415C-8172-1AE419A6CAE8}" type="sibTrans" cxnId="{785D4D5E-F508-4FEE-AA43-9D74027174A2}">
      <dgm:prSet/>
      <dgm:spPr/>
      <dgm:t>
        <a:bodyPr/>
        <a:lstStyle/>
        <a:p>
          <a:endParaRPr lang="fr-FR"/>
        </a:p>
      </dgm:t>
    </dgm:pt>
    <dgm:pt modelId="{E2C72F2F-64B0-4F4A-BE38-720C812C5B9E}">
      <dgm:prSet phldrT="[Texte]"/>
      <dgm:spPr/>
      <dgm:t>
        <a:bodyPr/>
        <a:lstStyle/>
        <a:p>
          <a:r>
            <a:rPr lang="fr-FR" dirty="0" err="1" smtClean="0"/>
            <a:t>Liste_maladies</a:t>
          </a:r>
          <a:r>
            <a:rPr lang="fr-FR" dirty="0" smtClean="0"/>
            <a:t>()</a:t>
          </a:r>
          <a:endParaRPr lang="fr-FR" dirty="0"/>
        </a:p>
      </dgm:t>
    </dgm:pt>
    <dgm:pt modelId="{71D64E58-ED56-416F-A2D2-58B4C996DD49}" type="parTrans" cxnId="{BBCCCF7B-7C49-47B8-B723-8CF3A0CD3A88}">
      <dgm:prSet/>
      <dgm:spPr/>
      <dgm:t>
        <a:bodyPr/>
        <a:lstStyle/>
        <a:p>
          <a:endParaRPr lang="fr-FR"/>
        </a:p>
      </dgm:t>
    </dgm:pt>
    <dgm:pt modelId="{EF87BF50-EB75-4757-AB0E-62B55D9090CC}" type="sibTrans" cxnId="{BBCCCF7B-7C49-47B8-B723-8CF3A0CD3A88}">
      <dgm:prSet/>
      <dgm:spPr/>
      <dgm:t>
        <a:bodyPr/>
        <a:lstStyle/>
        <a:p>
          <a:endParaRPr lang="fr-FR"/>
        </a:p>
      </dgm:t>
    </dgm:pt>
    <dgm:pt modelId="{80D938C3-2120-4987-8ECA-7113E46989D2}" type="pres">
      <dgm:prSet presAssocID="{C1F93853-4C37-46A3-8F0E-2E95FC326E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29270B7-0CAD-4CF5-A910-4552A754380D}" type="pres">
      <dgm:prSet presAssocID="{82C180EF-F4E1-4A3F-AFC6-C49806E51E3B}" presName="composite" presStyleCnt="0"/>
      <dgm:spPr/>
    </dgm:pt>
    <dgm:pt modelId="{09DB6160-90A2-4A8F-9EE2-5DD00268A93D}" type="pres">
      <dgm:prSet presAssocID="{82C180EF-F4E1-4A3F-AFC6-C49806E51E3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F368BE-ECCE-4BDB-963E-4250B1C21310}" type="pres">
      <dgm:prSet presAssocID="{82C180EF-F4E1-4A3F-AFC6-C49806E51E3B}" presName="desTx" presStyleLbl="alignAccFollowNode1" presStyleIdx="0" presStyleCnt="1" custLinFactNeighborY="-148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5D4D5E-F508-4FEE-AA43-9D74027174A2}" srcId="{C1F93853-4C37-46A3-8F0E-2E95FC326E6B}" destId="{82C180EF-F4E1-4A3F-AFC6-C49806E51E3B}" srcOrd="0" destOrd="0" parTransId="{4005FE1F-9C71-4173-96D7-FB9D67B19210}" sibTransId="{70C6DB35-DE1C-415C-8172-1AE419A6CAE8}"/>
    <dgm:cxn modelId="{2B804328-448D-4D2B-A85A-AAB09088BE4B}" type="presOf" srcId="{C1F93853-4C37-46A3-8F0E-2E95FC326E6B}" destId="{80D938C3-2120-4987-8ECA-7113E46989D2}" srcOrd="0" destOrd="0" presId="urn:microsoft.com/office/officeart/2005/8/layout/hList1"/>
    <dgm:cxn modelId="{BBCCCF7B-7C49-47B8-B723-8CF3A0CD3A88}" srcId="{82C180EF-F4E1-4A3F-AFC6-C49806E51E3B}" destId="{E2C72F2F-64B0-4F4A-BE38-720C812C5B9E}" srcOrd="0" destOrd="0" parTransId="{71D64E58-ED56-416F-A2D2-58B4C996DD49}" sibTransId="{EF87BF50-EB75-4757-AB0E-62B55D9090CC}"/>
    <dgm:cxn modelId="{5D95B7E3-38F4-491A-AF34-5DE6FB2EF14F}" type="presOf" srcId="{E2C72F2F-64B0-4F4A-BE38-720C812C5B9E}" destId="{85F368BE-ECCE-4BDB-963E-4250B1C21310}" srcOrd="0" destOrd="0" presId="urn:microsoft.com/office/officeart/2005/8/layout/hList1"/>
    <dgm:cxn modelId="{6742C694-FA31-4594-83F2-089B6E1D0884}" type="presOf" srcId="{82C180EF-F4E1-4A3F-AFC6-C49806E51E3B}" destId="{09DB6160-90A2-4A8F-9EE2-5DD00268A93D}" srcOrd="0" destOrd="0" presId="urn:microsoft.com/office/officeart/2005/8/layout/hList1"/>
    <dgm:cxn modelId="{D67BCD2A-A529-459B-97E4-553435D5BED9}" type="presParOf" srcId="{80D938C3-2120-4987-8ECA-7113E46989D2}" destId="{829270B7-0CAD-4CF5-A910-4552A754380D}" srcOrd="0" destOrd="0" presId="urn:microsoft.com/office/officeart/2005/8/layout/hList1"/>
    <dgm:cxn modelId="{4DF959CA-7444-4DE7-971D-DF94544A5D02}" type="presParOf" srcId="{829270B7-0CAD-4CF5-A910-4552A754380D}" destId="{09DB6160-90A2-4A8F-9EE2-5DD00268A93D}" srcOrd="0" destOrd="0" presId="urn:microsoft.com/office/officeart/2005/8/layout/hList1"/>
    <dgm:cxn modelId="{2C92F103-DCD6-48CC-AC90-61A0C9DD5B13}" type="presParOf" srcId="{829270B7-0CAD-4CF5-A910-4552A754380D}" destId="{85F368BE-ECCE-4BDB-963E-4250B1C213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1F93853-4C37-46A3-8F0E-2E95FC326E6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C180EF-F4E1-4A3F-AFC6-C49806E51E3B}">
      <dgm:prSet phldrT="[Texte]"/>
      <dgm:spPr/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Requêtes</a:t>
          </a:r>
          <a:endParaRPr lang="fr-FR" dirty="0">
            <a:solidFill>
              <a:schemeClr val="tx1"/>
            </a:solidFill>
          </a:endParaRPr>
        </a:p>
      </dgm:t>
    </dgm:pt>
    <dgm:pt modelId="{4005FE1F-9C71-4173-96D7-FB9D67B19210}" type="parTrans" cxnId="{785D4D5E-F508-4FEE-AA43-9D74027174A2}">
      <dgm:prSet/>
      <dgm:spPr/>
      <dgm:t>
        <a:bodyPr/>
        <a:lstStyle/>
        <a:p>
          <a:endParaRPr lang="fr-FR"/>
        </a:p>
      </dgm:t>
    </dgm:pt>
    <dgm:pt modelId="{70C6DB35-DE1C-415C-8172-1AE419A6CAE8}" type="sibTrans" cxnId="{785D4D5E-F508-4FEE-AA43-9D74027174A2}">
      <dgm:prSet/>
      <dgm:spPr/>
      <dgm:t>
        <a:bodyPr/>
        <a:lstStyle/>
        <a:p>
          <a:endParaRPr lang="fr-FR"/>
        </a:p>
      </dgm:t>
    </dgm:pt>
    <dgm:pt modelId="{E2C72F2F-64B0-4F4A-BE38-720C812C5B9E}">
      <dgm:prSet phldrT="[Texte]"/>
      <dgm:spPr/>
      <dgm:t>
        <a:bodyPr/>
        <a:lstStyle/>
        <a:p>
          <a:endParaRPr lang="fr-FR" dirty="0"/>
        </a:p>
      </dgm:t>
    </dgm:pt>
    <dgm:pt modelId="{71D64E58-ED56-416F-A2D2-58B4C996DD49}" type="parTrans" cxnId="{BBCCCF7B-7C49-47B8-B723-8CF3A0CD3A88}">
      <dgm:prSet/>
      <dgm:spPr/>
      <dgm:t>
        <a:bodyPr/>
        <a:lstStyle/>
        <a:p>
          <a:endParaRPr lang="fr-FR"/>
        </a:p>
      </dgm:t>
    </dgm:pt>
    <dgm:pt modelId="{EF87BF50-EB75-4757-AB0E-62B55D9090CC}" type="sibTrans" cxnId="{BBCCCF7B-7C49-47B8-B723-8CF3A0CD3A88}">
      <dgm:prSet/>
      <dgm:spPr/>
      <dgm:t>
        <a:bodyPr/>
        <a:lstStyle/>
        <a:p>
          <a:endParaRPr lang="fr-FR"/>
        </a:p>
      </dgm:t>
    </dgm:pt>
    <dgm:pt modelId="{230F333B-9722-4F68-AA82-5CEE552F52F4}">
      <dgm:prSet/>
      <dgm:spPr/>
      <dgm:t>
        <a:bodyPr/>
        <a:lstStyle/>
        <a:p>
          <a:r>
            <a:rPr lang="fr-FR" smtClean="0"/>
            <a:t>Prétraitement()</a:t>
          </a:r>
          <a:endParaRPr lang="fr-FR" dirty="0"/>
        </a:p>
      </dgm:t>
    </dgm:pt>
    <dgm:pt modelId="{660B2B36-0249-4ACF-95C6-00344538B32A}" type="parTrans" cxnId="{2940C4D7-24FB-4C4B-B659-527EF5BAA992}">
      <dgm:prSet/>
      <dgm:spPr/>
      <dgm:t>
        <a:bodyPr/>
        <a:lstStyle/>
        <a:p>
          <a:endParaRPr lang="fr-FR"/>
        </a:p>
      </dgm:t>
    </dgm:pt>
    <dgm:pt modelId="{1202F095-0934-4573-AF21-11D093C198B8}" type="sibTrans" cxnId="{2940C4D7-24FB-4C4B-B659-527EF5BAA992}">
      <dgm:prSet/>
      <dgm:spPr/>
      <dgm:t>
        <a:bodyPr/>
        <a:lstStyle/>
        <a:p>
          <a:endParaRPr lang="fr-FR"/>
        </a:p>
      </dgm:t>
    </dgm:pt>
    <dgm:pt modelId="{2ECF7318-E3BC-4914-B103-0D62B81BFFEB}">
      <dgm:prSet/>
      <dgm:spPr/>
      <dgm:t>
        <a:bodyPr/>
        <a:lstStyle/>
        <a:p>
          <a:r>
            <a:rPr lang="fr-FR" smtClean="0"/>
            <a:t>Représ_vect()</a:t>
          </a:r>
          <a:endParaRPr lang="fr-FR" dirty="0"/>
        </a:p>
      </dgm:t>
    </dgm:pt>
    <dgm:pt modelId="{6BA63630-65B0-4BDD-97E4-FD9F9550740B}" type="parTrans" cxnId="{AAE69D1A-3F5F-427E-86E3-B1C12F28EE6E}">
      <dgm:prSet/>
      <dgm:spPr/>
      <dgm:t>
        <a:bodyPr/>
        <a:lstStyle/>
        <a:p>
          <a:endParaRPr lang="fr-FR"/>
        </a:p>
      </dgm:t>
    </dgm:pt>
    <dgm:pt modelId="{D231700E-EB03-4281-8E7B-CEF95B5FF271}" type="sibTrans" cxnId="{AAE69D1A-3F5F-427E-86E3-B1C12F28EE6E}">
      <dgm:prSet/>
      <dgm:spPr/>
      <dgm:t>
        <a:bodyPr/>
        <a:lstStyle/>
        <a:p>
          <a:endParaRPr lang="fr-FR"/>
        </a:p>
      </dgm:t>
    </dgm:pt>
    <dgm:pt modelId="{1BEA49EB-9ECE-4549-85CC-13D984C37F99}">
      <dgm:prSet/>
      <dgm:spPr/>
      <dgm:t>
        <a:bodyPr/>
        <a:lstStyle/>
        <a:p>
          <a:r>
            <a:rPr lang="fr-FR" dirty="0" err="1" smtClean="0"/>
            <a:t>Consult_history</a:t>
          </a:r>
          <a:r>
            <a:rPr lang="fr-FR" dirty="0" smtClean="0"/>
            <a:t>()</a:t>
          </a:r>
          <a:endParaRPr lang="fr-FR" dirty="0"/>
        </a:p>
      </dgm:t>
    </dgm:pt>
    <dgm:pt modelId="{5F2FCAA0-DC15-48A2-8F8D-CB29AE6DAF1C}" type="parTrans" cxnId="{2BC514B8-7D10-4780-BDB1-01B22849480F}">
      <dgm:prSet/>
      <dgm:spPr/>
      <dgm:t>
        <a:bodyPr/>
        <a:lstStyle/>
        <a:p>
          <a:endParaRPr lang="fr-FR"/>
        </a:p>
      </dgm:t>
    </dgm:pt>
    <dgm:pt modelId="{8F60D5B5-3D4B-4E8B-8D25-EEB99CC5AA84}" type="sibTrans" cxnId="{2BC514B8-7D10-4780-BDB1-01B22849480F}">
      <dgm:prSet/>
      <dgm:spPr/>
      <dgm:t>
        <a:bodyPr/>
        <a:lstStyle/>
        <a:p>
          <a:endParaRPr lang="fr-FR"/>
        </a:p>
      </dgm:t>
    </dgm:pt>
    <dgm:pt modelId="{80D938C3-2120-4987-8ECA-7113E46989D2}" type="pres">
      <dgm:prSet presAssocID="{C1F93853-4C37-46A3-8F0E-2E95FC326E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29270B7-0CAD-4CF5-A910-4552A754380D}" type="pres">
      <dgm:prSet presAssocID="{82C180EF-F4E1-4A3F-AFC6-C49806E51E3B}" presName="composite" presStyleCnt="0"/>
      <dgm:spPr/>
    </dgm:pt>
    <dgm:pt modelId="{09DB6160-90A2-4A8F-9EE2-5DD00268A93D}" type="pres">
      <dgm:prSet presAssocID="{82C180EF-F4E1-4A3F-AFC6-C49806E51E3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F368BE-ECCE-4BDB-963E-4250B1C21310}" type="pres">
      <dgm:prSet presAssocID="{82C180EF-F4E1-4A3F-AFC6-C49806E51E3B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940C4D7-24FB-4C4B-B659-527EF5BAA992}" srcId="{82C180EF-F4E1-4A3F-AFC6-C49806E51E3B}" destId="{230F333B-9722-4F68-AA82-5CEE552F52F4}" srcOrd="1" destOrd="0" parTransId="{660B2B36-0249-4ACF-95C6-00344538B32A}" sibTransId="{1202F095-0934-4573-AF21-11D093C198B8}"/>
    <dgm:cxn modelId="{4E0578A7-2ABD-4E67-9EB4-561DB303FC6A}" type="presOf" srcId="{82C180EF-F4E1-4A3F-AFC6-C49806E51E3B}" destId="{09DB6160-90A2-4A8F-9EE2-5DD00268A93D}" srcOrd="0" destOrd="0" presId="urn:microsoft.com/office/officeart/2005/8/layout/hList1"/>
    <dgm:cxn modelId="{2963E5B3-B389-418B-A7EA-3C9E4AE38A48}" type="presOf" srcId="{C1F93853-4C37-46A3-8F0E-2E95FC326E6B}" destId="{80D938C3-2120-4987-8ECA-7113E46989D2}" srcOrd="0" destOrd="0" presId="urn:microsoft.com/office/officeart/2005/8/layout/hList1"/>
    <dgm:cxn modelId="{AAE69D1A-3F5F-427E-86E3-B1C12F28EE6E}" srcId="{82C180EF-F4E1-4A3F-AFC6-C49806E51E3B}" destId="{2ECF7318-E3BC-4914-B103-0D62B81BFFEB}" srcOrd="2" destOrd="0" parTransId="{6BA63630-65B0-4BDD-97E4-FD9F9550740B}" sibTransId="{D231700E-EB03-4281-8E7B-CEF95B5FF271}"/>
    <dgm:cxn modelId="{2BC514B8-7D10-4780-BDB1-01B22849480F}" srcId="{82C180EF-F4E1-4A3F-AFC6-C49806E51E3B}" destId="{1BEA49EB-9ECE-4549-85CC-13D984C37F99}" srcOrd="3" destOrd="0" parTransId="{5F2FCAA0-DC15-48A2-8F8D-CB29AE6DAF1C}" sibTransId="{8F60D5B5-3D4B-4E8B-8D25-EEB99CC5AA84}"/>
    <dgm:cxn modelId="{BBCCCF7B-7C49-47B8-B723-8CF3A0CD3A88}" srcId="{82C180EF-F4E1-4A3F-AFC6-C49806E51E3B}" destId="{E2C72F2F-64B0-4F4A-BE38-720C812C5B9E}" srcOrd="0" destOrd="0" parTransId="{71D64E58-ED56-416F-A2D2-58B4C996DD49}" sibTransId="{EF87BF50-EB75-4757-AB0E-62B55D9090CC}"/>
    <dgm:cxn modelId="{A922D4EB-1541-495E-8F92-1A0DEA25FBB8}" type="presOf" srcId="{E2C72F2F-64B0-4F4A-BE38-720C812C5B9E}" destId="{85F368BE-ECCE-4BDB-963E-4250B1C21310}" srcOrd="0" destOrd="0" presId="urn:microsoft.com/office/officeart/2005/8/layout/hList1"/>
    <dgm:cxn modelId="{E19F7115-0C1F-4F88-8248-39C9B30754AC}" type="presOf" srcId="{2ECF7318-E3BC-4914-B103-0D62B81BFFEB}" destId="{85F368BE-ECCE-4BDB-963E-4250B1C21310}" srcOrd="0" destOrd="2" presId="urn:microsoft.com/office/officeart/2005/8/layout/hList1"/>
    <dgm:cxn modelId="{ED71AD86-1DBB-498C-BC2D-BB1F43C886C4}" type="presOf" srcId="{1BEA49EB-9ECE-4549-85CC-13D984C37F99}" destId="{85F368BE-ECCE-4BDB-963E-4250B1C21310}" srcOrd="0" destOrd="3" presId="urn:microsoft.com/office/officeart/2005/8/layout/hList1"/>
    <dgm:cxn modelId="{785D4D5E-F508-4FEE-AA43-9D74027174A2}" srcId="{C1F93853-4C37-46A3-8F0E-2E95FC326E6B}" destId="{82C180EF-F4E1-4A3F-AFC6-C49806E51E3B}" srcOrd="0" destOrd="0" parTransId="{4005FE1F-9C71-4173-96D7-FB9D67B19210}" sibTransId="{70C6DB35-DE1C-415C-8172-1AE419A6CAE8}"/>
    <dgm:cxn modelId="{45B81544-074A-4243-B599-340B822472B0}" type="presOf" srcId="{230F333B-9722-4F68-AA82-5CEE552F52F4}" destId="{85F368BE-ECCE-4BDB-963E-4250B1C21310}" srcOrd="0" destOrd="1" presId="urn:microsoft.com/office/officeart/2005/8/layout/hList1"/>
    <dgm:cxn modelId="{9C54F9EC-87DB-4C87-93F6-629FD1A897E4}" type="presParOf" srcId="{80D938C3-2120-4987-8ECA-7113E46989D2}" destId="{829270B7-0CAD-4CF5-A910-4552A754380D}" srcOrd="0" destOrd="0" presId="urn:microsoft.com/office/officeart/2005/8/layout/hList1"/>
    <dgm:cxn modelId="{F079F030-30A2-4027-8B31-0D4FF3AB3DB6}" type="presParOf" srcId="{829270B7-0CAD-4CF5-A910-4552A754380D}" destId="{09DB6160-90A2-4A8F-9EE2-5DD00268A93D}" srcOrd="0" destOrd="0" presId="urn:microsoft.com/office/officeart/2005/8/layout/hList1"/>
    <dgm:cxn modelId="{2F46B980-06BB-4018-B6D6-2374189C5858}" type="presParOf" srcId="{829270B7-0CAD-4CF5-A910-4552A754380D}" destId="{85F368BE-ECCE-4BDB-963E-4250B1C213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7C0003F-CF58-42D7-A044-6454EB825BD8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4" csCatId="colorful" phldr="1"/>
      <dgm:spPr/>
    </dgm:pt>
    <dgm:pt modelId="{701E22A2-240B-4A30-A2EE-2128BB9068DA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5"/>
              </a:solidFill>
            </a:rPr>
            <a:t>Introduction</a:t>
          </a:r>
          <a:endParaRPr lang="fr-FR" noProof="0" dirty="0">
            <a:solidFill>
              <a:schemeClr val="accent5"/>
            </a:solidFill>
          </a:endParaRPr>
        </a:p>
      </dgm:t>
    </dgm:pt>
    <dgm:pt modelId="{0A165CDB-4BE4-446E-8B62-86B5E691D712}" type="parTrans" cxnId="{BA0E4A09-4339-4E97-99BF-DFE853652DA3}">
      <dgm:prSet/>
      <dgm:spPr/>
      <dgm:t>
        <a:bodyPr/>
        <a:lstStyle/>
        <a:p>
          <a:endParaRPr lang="en-US"/>
        </a:p>
      </dgm:t>
    </dgm:pt>
    <dgm:pt modelId="{A6D9B461-79E6-4A81-8ECA-D7483CF27866}" type="sibTrans" cxnId="{BA0E4A09-4339-4E97-99BF-DFE853652D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fr-FR" noProof="0" dirty="0"/>
        </a:p>
      </dgm:t>
    </dgm:pt>
    <dgm:pt modelId="{5A1F1894-B8CB-4144-B123-3D6DE894CD9F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5"/>
              </a:solidFill>
            </a:rPr>
            <a:t>   I. Étude bibliographique</a:t>
          </a:r>
          <a:endParaRPr lang="fr-FR" noProof="0" dirty="0">
            <a:solidFill>
              <a:schemeClr val="accent5"/>
            </a:solidFill>
          </a:endParaRPr>
        </a:p>
      </dgm:t>
    </dgm:pt>
    <dgm:pt modelId="{D4679EBC-B3A6-4448-89DE-2C7C4A6CA75A}" type="parTrans" cxnId="{4E9EAB81-C0AE-4BB8-BCEB-83A0F676F058}">
      <dgm:prSet/>
      <dgm:spPr/>
      <dgm:t>
        <a:bodyPr/>
        <a:lstStyle/>
        <a:p>
          <a:endParaRPr lang="en-US"/>
        </a:p>
      </dgm:t>
    </dgm:pt>
    <dgm:pt modelId="{DDD83C18-AE5A-422F-811A-C1FD76131300}" type="sibTrans" cxnId="{4E9EAB81-C0AE-4BB8-BCEB-83A0F676F058}">
      <dgm:prSet/>
      <dgm:spPr/>
      <dgm:t>
        <a:bodyPr/>
        <a:lstStyle/>
        <a:p>
          <a:endParaRPr lang="en-US"/>
        </a:p>
      </dgm:t>
    </dgm:pt>
    <dgm:pt modelId="{54F6609D-55FE-40EF-AA56-EFD20A0CCE2A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   </a:t>
          </a:r>
          <a:r>
            <a:rPr lang="fr-FR" noProof="0" dirty="0" smtClean="0">
              <a:solidFill>
                <a:schemeClr val="accent5"/>
              </a:solidFill>
            </a:rPr>
            <a:t>II. Analyse et spécification des besoins</a:t>
          </a:r>
          <a:endParaRPr lang="fr-FR" noProof="0" dirty="0">
            <a:solidFill>
              <a:schemeClr val="accent5"/>
            </a:solidFill>
          </a:endParaRPr>
        </a:p>
      </dgm:t>
    </dgm:pt>
    <dgm:pt modelId="{6CAD48D7-2556-4906-8A39-90979D505EAD}" type="parTrans" cxnId="{75315F9C-2C3D-4FED-AF02-F713E20CB54D}">
      <dgm:prSet/>
      <dgm:spPr/>
      <dgm:t>
        <a:bodyPr/>
        <a:lstStyle/>
        <a:p>
          <a:endParaRPr lang="en-US"/>
        </a:p>
      </dgm:t>
    </dgm:pt>
    <dgm:pt modelId="{E5622E85-CD29-46DE-9250-BC2FD4F02072}" type="sibTrans" cxnId="{75315F9C-2C3D-4FED-AF02-F713E20CB54D}">
      <dgm:prSet/>
      <dgm:spPr/>
      <dgm:t>
        <a:bodyPr/>
        <a:lstStyle/>
        <a:p>
          <a:endParaRPr lang="en-US"/>
        </a:p>
      </dgm:t>
    </dgm:pt>
    <dgm:pt modelId="{328CA731-9CBC-4A2B-B9DF-EA2FD9DDE986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5"/>
              </a:solidFill>
            </a:rPr>
            <a:t>   III. Conception</a:t>
          </a:r>
          <a:endParaRPr lang="fr-FR" noProof="0" dirty="0">
            <a:solidFill>
              <a:schemeClr val="accent5"/>
            </a:solidFill>
          </a:endParaRPr>
        </a:p>
      </dgm:t>
    </dgm:pt>
    <dgm:pt modelId="{7E9E78BE-A13B-483D-A16D-59BBF64B3493}" type="parTrans" cxnId="{4A21DC52-E315-44AC-8AA5-E08FAF9297A7}">
      <dgm:prSet/>
      <dgm:spPr/>
      <dgm:t>
        <a:bodyPr/>
        <a:lstStyle/>
        <a:p>
          <a:endParaRPr lang="en-US"/>
        </a:p>
      </dgm:t>
    </dgm:pt>
    <dgm:pt modelId="{A699B3A7-B8BA-4896-88CC-C5ADD20DA432}" type="sibTrans" cxnId="{4A21DC52-E315-44AC-8AA5-E08FAF9297A7}">
      <dgm:prSet/>
      <dgm:spPr/>
      <dgm:t>
        <a:bodyPr/>
        <a:lstStyle/>
        <a:p>
          <a:endParaRPr lang="en-US"/>
        </a:p>
      </dgm:t>
    </dgm:pt>
    <dgm:pt modelId="{AB427E74-8C86-49D4-83C2-4F69B559B037}">
      <dgm:prSet phldrT="[Text]"/>
      <dgm:spPr/>
      <dgm:t>
        <a:bodyPr/>
        <a:lstStyle/>
        <a:p>
          <a:r>
            <a:rPr lang="fr-FR" noProof="0" dirty="0" smtClean="0"/>
            <a:t>   </a:t>
          </a:r>
          <a:r>
            <a:rPr lang="fr-FR" noProof="0" dirty="0" smtClean="0">
              <a:solidFill>
                <a:schemeClr val="tx2"/>
              </a:solidFill>
            </a:rPr>
            <a:t>IV. Réalisation et évaluation</a:t>
          </a:r>
          <a:endParaRPr lang="fr-FR" noProof="0" dirty="0">
            <a:solidFill>
              <a:schemeClr val="tx2"/>
            </a:solidFill>
          </a:endParaRPr>
        </a:p>
      </dgm:t>
    </dgm:pt>
    <dgm:pt modelId="{F92542FE-FAF5-49CD-B961-2ABA61FF56BA}" type="parTrans" cxnId="{51C437DD-4AF3-44D8-9530-B8CE5EF1CF59}">
      <dgm:prSet/>
      <dgm:spPr/>
      <dgm:t>
        <a:bodyPr/>
        <a:lstStyle/>
        <a:p>
          <a:endParaRPr lang="en-US"/>
        </a:p>
      </dgm:t>
    </dgm:pt>
    <dgm:pt modelId="{C539B5D0-A67C-4C9E-B96D-30D4104FA2F9}" type="sibTrans" cxnId="{51C437DD-4AF3-44D8-9530-B8CE5EF1CF59}">
      <dgm:prSet/>
      <dgm:spPr/>
      <dgm:t>
        <a:bodyPr/>
        <a:lstStyle/>
        <a:p>
          <a:endParaRPr lang="en-US"/>
        </a:p>
      </dgm:t>
    </dgm:pt>
    <dgm:pt modelId="{2C2266E7-4760-4309-8DE4-1588159F4C60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5"/>
              </a:solidFill>
            </a:rPr>
            <a:t>Conclusion</a:t>
          </a:r>
          <a:endParaRPr lang="fr-FR" noProof="0" dirty="0">
            <a:solidFill>
              <a:schemeClr val="accent5"/>
            </a:solidFill>
          </a:endParaRPr>
        </a:p>
      </dgm:t>
    </dgm:pt>
    <dgm:pt modelId="{3F7EEFED-30CA-42B8-AF45-4D7DE7B4599E}" type="parTrans" cxnId="{F45DCE80-EF8E-4F12-823D-B968532B76F5}">
      <dgm:prSet/>
      <dgm:spPr/>
      <dgm:t>
        <a:bodyPr/>
        <a:lstStyle/>
        <a:p>
          <a:endParaRPr lang="en-US"/>
        </a:p>
      </dgm:t>
    </dgm:pt>
    <dgm:pt modelId="{DE1BDF47-B2BE-4113-BF80-79F8EC7568B3}" type="sibTrans" cxnId="{F45DCE80-EF8E-4F12-823D-B968532B76F5}">
      <dgm:prSet/>
      <dgm:spPr/>
      <dgm:t>
        <a:bodyPr/>
        <a:lstStyle/>
        <a:p>
          <a:endParaRPr lang="en-US"/>
        </a:p>
      </dgm:t>
    </dgm:pt>
    <dgm:pt modelId="{A673A84C-C56C-4E87-BAE0-1C2EBE86A44A}" type="pres">
      <dgm:prSet presAssocID="{D7C0003F-CF58-42D7-A044-6454EB825BD8}" presName="Name0" presStyleCnt="0">
        <dgm:presLayoutVars>
          <dgm:chMax val="7"/>
          <dgm:chPref val="7"/>
          <dgm:dir/>
        </dgm:presLayoutVars>
      </dgm:prSet>
      <dgm:spPr/>
    </dgm:pt>
    <dgm:pt modelId="{694CEE7E-A103-4CB1-B38F-D414269ED6C7}" type="pres">
      <dgm:prSet presAssocID="{D7C0003F-CF58-42D7-A044-6454EB825BD8}" presName="Name1" presStyleCnt="0"/>
      <dgm:spPr/>
    </dgm:pt>
    <dgm:pt modelId="{8E4756D7-17F9-4272-9FE8-4DD4531E5D46}" type="pres">
      <dgm:prSet presAssocID="{D7C0003F-CF58-42D7-A044-6454EB825BD8}" presName="cycle" presStyleCnt="0"/>
      <dgm:spPr/>
    </dgm:pt>
    <dgm:pt modelId="{19118965-F390-4B3C-AD50-9DF0CAE85B75}" type="pres">
      <dgm:prSet presAssocID="{D7C0003F-CF58-42D7-A044-6454EB825BD8}" presName="srcNode" presStyleLbl="node1" presStyleIdx="0" presStyleCnt="6"/>
      <dgm:spPr/>
    </dgm:pt>
    <dgm:pt modelId="{1ABFCFA1-F4BA-4C6E-AE05-47A79B07BAE0}" type="pres">
      <dgm:prSet presAssocID="{D7C0003F-CF58-42D7-A044-6454EB825BD8}" presName="conn" presStyleLbl="parChTrans1D2" presStyleIdx="0" presStyleCnt="1"/>
      <dgm:spPr/>
      <dgm:t>
        <a:bodyPr/>
        <a:lstStyle/>
        <a:p>
          <a:endParaRPr lang="en-US"/>
        </a:p>
      </dgm:t>
    </dgm:pt>
    <dgm:pt modelId="{3DF9EB9D-00A6-488C-AFF6-5C44526A2D3A}" type="pres">
      <dgm:prSet presAssocID="{D7C0003F-CF58-42D7-A044-6454EB825BD8}" presName="extraNode" presStyleLbl="node1" presStyleIdx="0" presStyleCnt="6"/>
      <dgm:spPr/>
    </dgm:pt>
    <dgm:pt modelId="{2512CC46-94EA-4F74-8D4F-CFB45AE06408}" type="pres">
      <dgm:prSet presAssocID="{D7C0003F-CF58-42D7-A044-6454EB825BD8}" presName="dstNode" presStyleLbl="node1" presStyleIdx="0" presStyleCnt="6"/>
      <dgm:spPr/>
    </dgm:pt>
    <dgm:pt modelId="{9E001C8B-691E-4794-A1FB-3F2636F5C77F}" type="pres">
      <dgm:prSet presAssocID="{701E22A2-240B-4A30-A2EE-2128BB9068DA}" presName="text_1" presStyleLbl="node1" presStyleIdx="0" presStyleCnt="6" custScaleX="21871" custLinFactNeighborX="-38090" custLinFactNeighborY="-47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040FD-962A-4A5B-ABC6-13E56D9DD5A9}" type="pres">
      <dgm:prSet presAssocID="{701E22A2-240B-4A30-A2EE-2128BB9068DA}" presName="accent_1" presStyleCnt="0"/>
      <dgm:spPr/>
    </dgm:pt>
    <dgm:pt modelId="{9462FF52-77B7-4683-B717-8B2AA0333D51}" type="pres">
      <dgm:prSet presAssocID="{701E22A2-240B-4A30-A2EE-2128BB9068DA}" presName="accentRepeatNode" presStyleLbl="solidFgAcc1" presStyleIdx="0" presStyleCnt="6"/>
      <dgm:spPr/>
    </dgm:pt>
    <dgm:pt modelId="{5A5170A8-35B6-48BF-BA78-2207191EF9B7}" type="pres">
      <dgm:prSet presAssocID="{5A1F1894-B8CB-4144-B123-3D6DE894CD9F}" presName="text_2" presStyleLbl="node1" presStyleIdx="1" presStyleCnt="6" custScaleX="39592" custScaleY="97099" custLinFactNeighborX="-32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B4FED-2C0A-42E7-8AF1-B7E05F4A4884}" type="pres">
      <dgm:prSet presAssocID="{5A1F1894-B8CB-4144-B123-3D6DE894CD9F}" presName="accent_2" presStyleCnt="0"/>
      <dgm:spPr/>
    </dgm:pt>
    <dgm:pt modelId="{F815C652-4DED-4F66-801F-1B34B707D094}" type="pres">
      <dgm:prSet presAssocID="{5A1F1894-B8CB-4144-B123-3D6DE894CD9F}" presName="accentRepeatNode" presStyleLbl="solidFgAcc1" presStyleIdx="1" presStyleCnt="6"/>
      <dgm:spPr/>
    </dgm:pt>
    <dgm:pt modelId="{ACA9BDB6-673F-4B7C-9E71-88944D0919F3}" type="pres">
      <dgm:prSet presAssocID="{54F6609D-55FE-40EF-AA56-EFD20A0CCE2A}" presName="text_3" presStyleLbl="node1" presStyleIdx="2" presStyleCnt="6" custScaleX="68289" custLinFactNeighborX="-184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ACCC6-E2FB-4E09-98E8-722B58992B4E}" type="pres">
      <dgm:prSet presAssocID="{54F6609D-55FE-40EF-AA56-EFD20A0CCE2A}" presName="accent_3" presStyleCnt="0"/>
      <dgm:spPr/>
    </dgm:pt>
    <dgm:pt modelId="{B845E30E-1E23-41EC-BA08-3B7A031C74E1}" type="pres">
      <dgm:prSet presAssocID="{54F6609D-55FE-40EF-AA56-EFD20A0CCE2A}" presName="accentRepeatNode" presStyleLbl="solidFgAcc1" presStyleIdx="2" presStyleCnt="6"/>
      <dgm:spPr/>
    </dgm:pt>
    <dgm:pt modelId="{3DAE9F44-CA14-4F23-BAD3-773C3A41340B}" type="pres">
      <dgm:prSet presAssocID="{328CA731-9CBC-4A2B-B9DF-EA2FD9DDE986}" presName="text_4" presStyleLbl="node1" presStyleIdx="3" presStyleCnt="6" custScaleX="47926" custLinFactNeighborX="-28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7A9D1-0CC8-483E-AC6D-E4406E5546B0}" type="pres">
      <dgm:prSet presAssocID="{328CA731-9CBC-4A2B-B9DF-EA2FD9DDE986}" presName="accent_4" presStyleCnt="0"/>
      <dgm:spPr/>
    </dgm:pt>
    <dgm:pt modelId="{38349841-CC75-40AB-89B7-91BA2D2318F2}" type="pres">
      <dgm:prSet presAssocID="{328CA731-9CBC-4A2B-B9DF-EA2FD9DDE986}" presName="accentRepeatNode" presStyleLbl="solidFgAcc1" presStyleIdx="3" presStyleCnt="6"/>
      <dgm:spPr/>
    </dgm:pt>
    <dgm:pt modelId="{1FA35C78-C085-4C70-AC9E-901E19434EB7}" type="pres">
      <dgm:prSet presAssocID="{AB427E74-8C86-49D4-83C2-4F69B559B037}" presName="text_5" presStyleLbl="node1" presStyleIdx="4" presStyleCnt="6" custScaleX="44926" custLinFactNeighborX="-3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9433-E463-4DFB-91A6-FF930B666F54}" type="pres">
      <dgm:prSet presAssocID="{AB427E74-8C86-49D4-83C2-4F69B559B037}" presName="accent_5" presStyleCnt="0"/>
      <dgm:spPr/>
    </dgm:pt>
    <dgm:pt modelId="{13DFB116-923C-4877-8954-173F2D42BFD4}" type="pres">
      <dgm:prSet presAssocID="{AB427E74-8C86-49D4-83C2-4F69B559B037}" presName="accentRepeatNode" presStyleLbl="solidFgAcc1" presStyleIdx="4" presStyleCnt="6"/>
      <dgm:spPr/>
    </dgm:pt>
    <dgm:pt modelId="{B87FC058-1BC1-4501-8AE6-4789015D530D}" type="pres">
      <dgm:prSet presAssocID="{2C2266E7-4760-4309-8DE4-1588159F4C60}" presName="text_6" presStyleLbl="node1" presStyleIdx="5" presStyleCnt="6" custScaleX="24766" custLinFactNeighborX="-36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FDE9-9FFA-464C-B23B-08FC0A1D3A47}" type="pres">
      <dgm:prSet presAssocID="{2C2266E7-4760-4309-8DE4-1588159F4C60}" presName="accent_6" presStyleCnt="0"/>
      <dgm:spPr/>
    </dgm:pt>
    <dgm:pt modelId="{0BDD13A8-123F-48A9-9141-3AF6B0BCA71A}" type="pres">
      <dgm:prSet presAssocID="{2C2266E7-4760-4309-8DE4-1588159F4C60}" presName="accentRepeatNode" presStyleLbl="solidFgAcc1" presStyleIdx="5" presStyleCnt="6"/>
      <dgm:spPr/>
    </dgm:pt>
  </dgm:ptLst>
  <dgm:cxnLst>
    <dgm:cxn modelId="{DE5C4F93-674A-4761-83AD-81A3E36A2775}" type="presOf" srcId="{2C2266E7-4760-4309-8DE4-1588159F4C60}" destId="{B87FC058-1BC1-4501-8AE6-4789015D530D}" srcOrd="0" destOrd="0" presId="urn:microsoft.com/office/officeart/2008/layout/VerticalCurvedList"/>
    <dgm:cxn modelId="{75315F9C-2C3D-4FED-AF02-F713E20CB54D}" srcId="{D7C0003F-CF58-42D7-A044-6454EB825BD8}" destId="{54F6609D-55FE-40EF-AA56-EFD20A0CCE2A}" srcOrd="2" destOrd="0" parTransId="{6CAD48D7-2556-4906-8A39-90979D505EAD}" sibTransId="{E5622E85-CD29-46DE-9250-BC2FD4F02072}"/>
    <dgm:cxn modelId="{A3AFD603-3674-4346-BF8E-5A654B188908}" type="presOf" srcId="{D7C0003F-CF58-42D7-A044-6454EB825BD8}" destId="{A673A84C-C56C-4E87-BAE0-1C2EBE86A44A}" srcOrd="0" destOrd="0" presId="urn:microsoft.com/office/officeart/2008/layout/VerticalCurvedList"/>
    <dgm:cxn modelId="{9AE88AC8-2769-437B-ACC2-68DD88892666}" type="presOf" srcId="{AB427E74-8C86-49D4-83C2-4F69B559B037}" destId="{1FA35C78-C085-4C70-AC9E-901E19434EB7}" srcOrd="0" destOrd="0" presId="urn:microsoft.com/office/officeart/2008/layout/VerticalCurvedList"/>
    <dgm:cxn modelId="{4E9EAB81-C0AE-4BB8-BCEB-83A0F676F058}" srcId="{D7C0003F-CF58-42D7-A044-6454EB825BD8}" destId="{5A1F1894-B8CB-4144-B123-3D6DE894CD9F}" srcOrd="1" destOrd="0" parTransId="{D4679EBC-B3A6-4448-89DE-2C7C4A6CA75A}" sibTransId="{DDD83C18-AE5A-422F-811A-C1FD76131300}"/>
    <dgm:cxn modelId="{BA0E4A09-4339-4E97-99BF-DFE853652DA3}" srcId="{D7C0003F-CF58-42D7-A044-6454EB825BD8}" destId="{701E22A2-240B-4A30-A2EE-2128BB9068DA}" srcOrd="0" destOrd="0" parTransId="{0A165CDB-4BE4-446E-8B62-86B5E691D712}" sibTransId="{A6D9B461-79E6-4A81-8ECA-D7483CF27866}"/>
    <dgm:cxn modelId="{5B357E11-C74B-48E8-B290-57C3494E1421}" type="presOf" srcId="{54F6609D-55FE-40EF-AA56-EFD20A0CCE2A}" destId="{ACA9BDB6-673F-4B7C-9E71-88944D0919F3}" srcOrd="0" destOrd="0" presId="urn:microsoft.com/office/officeart/2008/layout/VerticalCurvedList"/>
    <dgm:cxn modelId="{0B7F7A6A-EB96-413B-A5F4-239F803E61AE}" type="presOf" srcId="{701E22A2-240B-4A30-A2EE-2128BB9068DA}" destId="{9E001C8B-691E-4794-A1FB-3F2636F5C77F}" srcOrd="0" destOrd="0" presId="urn:microsoft.com/office/officeart/2008/layout/VerticalCurvedList"/>
    <dgm:cxn modelId="{F45DCE80-EF8E-4F12-823D-B968532B76F5}" srcId="{D7C0003F-CF58-42D7-A044-6454EB825BD8}" destId="{2C2266E7-4760-4309-8DE4-1588159F4C60}" srcOrd="5" destOrd="0" parTransId="{3F7EEFED-30CA-42B8-AF45-4D7DE7B4599E}" sibTransId="{DE1BDF47-B2BE-4113-BF80-79F8EC7568B3}"/>
    <dgm:cxn modelId="{454DB5A3-BE4F-42CA-84AA-1F2A2503E776}" type="presOf" srcId="{328CA731-9CBC-4A2B-B9DF-EA2FD9DDE986}" destId="{3DAE9F44-CA14-4F23-BAD3-773C3A41340B}" srcOrd="0" destOrd="0" presId="urn:microsoft.com/office/officeart/2008/layout/VerticalCurvedList"/>
    <dgm:cxn modelId="{51C437DD-4AF3-44D8-9530-B8CE5EF1CF59}" srcId="{D7C0003F-CF58-42D7-A044-6454EB825BD8}" destId="{AB427E74-8C86-49D4-83C2-4F69B559B037}" srcOrd="4" destOrd="0" parTransId="{F92542FE-FAF5-49CD-B961-2ABA61FF56BA}" sibTransId="{C539B5D0-A67C-4C9E-B96D-30D4104FA2F9}"/>
    <dgm:cxn modelId="{75195C9B-8C9C-4827-B815-A02DF44D59B7}" type="presOf" srcId="{A6D9B461-79E6-4A81-8ECA-D7483CF27866}" destId="{1ABFCFA1-F4BA-4C6E-AE05-47A79B07BAE0}" srcOrd="0" destOrd="0" presId="urn:microsoft.com/office/officeart/2008/layout/VerticalCurvedList"/>
    <dgm:cxn modelId="{4A21DC52-E315-44AC-8AA5-E08FAF9297A7}" srcId="{D7C0003F-CF58-42D7-A044-6454EB825BD8}" destId="{328CA731-9CBC-4A2B-B9DF-EA2FD9DDE986}" srcOrd="3" destOrd="0" parTransId="{7E9E78BE-A13B-483D-A16D-59BBF64B3493}" sibTransId="{A699B3A7-B8BA-4896-88CC-C5ADD20DA432}"/>
    <dgm:cxn modelId="{3F9C8BC8-09D1-4417-8DBC-AFDD7F7365D2}" type="presOf" srcId="{5A1F1894-B8CB-4144-B123-3D6DE894CD9F}" destId="{5A5170A8-35B6-48BF-BA78-2207191EF9B7}" srcOrd="0" destOrd="0" presId="urn:microsoft.com/office/officeart/2008/layout/VerticalCurvedList"/>
    <dgm:cxn modelId="{C8D5D347-BD5C-444D-A8AB-64F3C2E83534}" type="presParOf" srcId="{A673A84C-C56C-4E87-BAE0-1C2EBE86A44A}" destId="{694CEE7E-A103-4CB1-B38F-D414269ED6C7}" srcOrd="0" destOrd="0" presId="urn:microsoft.com/office/officeart/2008/layout/VerticalCurvedList"/>
    <dgm:cxn modelId="{AA22251B-EE10-4850-8185-AF3315666027}" type="presParOf" srcId="{694CEE7E-A103-4CB1-B38F-D414269ED6C7}" destId="{8E4756D7-17F9-4272-9FE8-4DD4531E5D46}" srcOrd="0" destOrd="0" presId="urn:microsoft.com/office/officeart/2008/layout/VerticalCurvedList"/>
    <dgm:cxn modelId="{47BF470E-A587-4055-BE6B-5EF402E7E77E}" type="presParOf" srcId="{8E4756D7-17F9-4272-9FE8-4DD4531E5D46}" destId="{19118965-F390-4B3C-AD50-9DF0CAE85B75}" srcOrd="0" destOrd="0" presId="urn:microsoft.com/office/officeart/2008/layout/VerticalCurvedList"/>
    <dgm:cxn modelId="{1C378700-D96C-468F-A5E5-4E3920E18366}" type="presParOf" srcId="{8E4756D7-17F9-4272-9FE8-4DD4531E5D46}" destId="{1ABFCFA1-F4BA-4C6E-AE05-47A79B07BAE0}" srcOrd="1" destOrd="0" presId="urn:microsoft.com/office/officeart/2008/layout/VerticalCurvedList"/>
    <dgm:cxn modelId="{62FEF9CA-5BD3-486A-B67E-5E5A617963DF}" type="presParOf" srcId="{8E4756D7-17F9-4272-9FE8-4DD4531E5D46}" destId="{3DF9EB9D-00A6-488C-AFF6-5C44526A2D3A}" srcOrd="2" destOrd="0" presId="urn:microsoft.com/office/officeart/2008/layout/VerticalCurvedList"/>
    <dgm:cxn modelId="{C214BA85-A808-4F39-80C8-D961EA874063}" type="presParOf" srcId="{8E4756D7-17F9-4272-9FE8-4DD4531E5D46}" destId="{2512CC46-94EA-4F74-8D4F-CFB45AE06408}" srcOrd="3" destOrd="0" presId="urn:microsoft.com/office/officeart/2008/layout/VerticalCurvedList"/>
    <dgm:cxn modelId="{E46588EA-C281-4917-B333-8CB249DFEDC1}" type="presParOf" srcId="{694CEE7E-A103-4CB1-B38F-D414269ED6C7}" destId="{9E001C8B-691E-4794-A1FB-3F2636F5C77F}" srcOrd="1" destOrd="0" presId="urn:microsoft.com/office/officeart/2008/layout/VerticalCurvedList"/>
    <dgm:cxn modelId="{CAA19F1F-79CF-4C43-B1DD-DA95D5D74C90}" type="presParOf" srcId="{694CEE7E-A103-4CB1-B38F-D414269ED6C7}" destId="{2F9040FD-962A-4A5B-ABC6-13E56D9DD5A9}" srcOrd="2" destOrd="0" presId="urn:microsoft.com/office/officeart/2008/layout/VerticalCurvedList"/>
    <dgm:cxn modelId="{497E8B9F-1478-49BA-868F-0BA99A1BCB02}" type="presParOf" srcId="{2F9040FD-962A-4A5B-ABC6-13E56D9DD5A9}" destId="{9462FF52-77B7-4683-B717-8B2AA0333D51}" srcOrd="0" destOrd="0" presId="urn:microsoft.com/office/officeart/2008/layout/VerticalCurvedList"/>
    <dgm:cxn modelId="{8A03443C-43F3-44EF-BC5E-A8A81501253E}" type="presParOf" srcId="{694CEE7E-A103-4CB1-B38F-D414269ED6C7}" destId="{5A5170A8-35B6-48BF-BA78-2207191EF9B7}" srcOrd="3" destOrd="0" presId="urn:microsoft.com/office/officeart/2008/layout/VerticalCurvedList"/>
    <dgm:cxn modelId="{436AC419-92B6-46C1-8645-C6412F88284C}" type="presParOf" srcId="{694CEE7E-A103-4CB1-B38F-D414269ED6C7}" destId="{64AB4FED-2C0A-42E7-8AF1-B7E05F4A4884}" srcOrd="4" destOrd="0" presId="urn:microsoft.com/office/officeart/2008/layout/VerticalCurvedList"/>
    <dgm:cxn modelId="{6DA7EA4A-4255-49AA-9269-3F4DECF982EE}" type="presParOf" srcId="{64AB4FED-2C0A-42E7-8AF1-B7E05F4A4884}" destId="{F815C652-4DED-4F66-801F-1B34B707D094}" srcOrd="0" destOrd="0" presId="urn:microsoft.com/office/officeart/2008/layout/VerticalCurvedList"/>
    <dgm:cxn modelId="{E4791ACF-C9C5-4C1C-99F4-AA960A5A63E4}" type="presParOf" srcId="{694CEE7E-A103-4CB1-B38F-D414269ED6C7}" destId="{ACA9BDB6-673F-4B7C-9E71-88944D0919F3}" srcOrd="5" destOrd="0" presId="urn:microsoft.com/office/officeart/2008/layout/VerticalCurvedList"/>
    <dgm:cxn modelId="{DFAE6B5A-3ED6-4743-833F-A57352BBE5A6}" type="presParOf" srcId="{694CEE7E-A103-4CB1-B38F-D414269ED6C7}" destId="{C8DACCC6-E2FB-4E09-98E8-722B58992B4E}" srcOrd="6" destOrd="0" presId="urn:microsoft.com/office/officeart/2008/layout/VerticalCurvedList"/>
    <dgm:cxn modelId="{CE179BF7-EE2E-4F4D-B180-0FD3328BB088}" type="presParOf" srcId="{C8DACCC6-E2FB-4E09-98E8-722B58992B4E}" destId="{B845E30E-1E23-41EC-BA08-3B7A031C74E1}" srcOrd="0" destOrd="0" presId="urn:microsoft.com/office/officeart/2008/layout/VerticalCurvedList"/>
    <dgm:cxn modelId="{F0947E49-22BC-4E49-9784-0648CC47BE24}" type="presParOf" srcId="{694CEE7E-A103-4CB1-B38F-D414269ED6C7}" destId="{3DAE9F44-CA14-4F23-BAD3-773C3A41340B}" srcOrd="7" destOrd="0" presId="urn:microsoft.com/office/officeart/2008/layout/VerticalCurvedList"/>
    <dgm:cxn modelId="{BDF04881-E776-417A-9D70-F8F0E0E88CB3}" type="presParOf" srcId="{694CEE7E-A103-4CB1-B38F-D414269ED6C7}" destId="{9247A9D1-0CC8-483E-AC6D-E4406E5546B0}" srcOrd="8" destOrd="0" presId="urn:microsoft.com/office/officeart/2008/layout/VerticalCurvedList"/>
    <dgm:cxn modelId="{98DC1E73-90F3-418E-A6D8-7AE1A879A5C6}" type="presParOf" srcId="{9247A9D1-0CC8-483E-AC6D-E4406E5546B0}" destId="{38349841-CC75-40AB-89B7-91BA2D2318F2}" srcOrd="0" destOrd="0" presId="urn:microsoft.com/office/officeart/2008/layout/VerticalCurvedList"/>
    <dgm:cxn modelId="{7196E7A4-C8EE-4EBD-9D22-D9EB95614F31}" type="presParOf" srcId="{694CEE7E-A103-4CB1-B38F-D414269ED6C7}" destId="{1FA35C78-C085-4C70-AC9E-901E19434EB7}" srcOrd="9" destOrd="0" presId="urn:microsoft.com/office/officeart/2008/layout/VerticalCurvedList"/>
    <dgm:cxn modelId="{27BFC209-FC29-439B-93BA-E0031423DB13}" type="presParOf" srcId="{694CEE7E-A103-4CB1-B38F-D414269ED6C7}" destId="{FA9D9433-E463-4DFB-91A6-FF930B666F54}" srcOrd="10" destOrd="0" presId="urn:microsoft.com/office/officeart/2008/layout/VerticalCurvedList"/>
    <dgm:cxn modelId="{2A4DBAB2-F566-465F-A432-A7D37680268B}" type="presParOf" srcId="{FA9D9433-E463-4DFB-91A6-FF930B666F54}" destId="{13DFB116-923C-4877-8954-173F2D42BFD4}" srcOrd="0" destOrd="0" presId="urn:microsoft.com/office/officeart/2008/layout/VerticalCurvedList"/>
    <dgm:cxn modelId="{33FA67B5-8C16-4985-821B-960591264C13}" type="presParOf" srcId="{694CEE7E-A103-4CB1-B38F-D414269ED6C7}" destId="{B87FC058-1BC1-4501-8AE6-4789015D530D}" srcOrd="11" destOrd="0" presId="urn:microsoft.com/office/officeart/2008/layout/VerticalCurvedList"/>
    <dgm:cxn modelId="{6AB56CEF-D66B-4545-8686-A67D4258C2D2}" type="presParOf" srcId="{694CEE7E-A103-4CB1-B38F-D414269ED6C7}" destId="{EF38FDE9-9FFA-464C-B23B-08FC0A1D3A47}" srcOrd="12" destOrd="0" presId="urn:microsoft.com/office/officeart/2008/layout/VerticalCurvedList"/>
    <dgm:cxn modelId="{F02B2483-9228-4E30-81A0-7F5348E59098}" type="presParOf" srcId="{EF38FDE9-9FFA-464C-B23B-08FC0A1D3A47}" destId="{0BDD13A8-123F-48A9-9141-3AF6B0BCA7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7C0003F-CF58-42D7-A044-6454EB825BD8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4" csCatId="colorful" phldr="1"/>
      <dgm:spPr/>
    </dgm:pt>
    <dgm:pt modelId="{701E22A2-240B-4A30-A2EE-2128BB9068DA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Introduction</a:t>
          </a:r>
          <a:endParaRPr lang="fr-FR" noProof="0" dirty="0">
            <a:solidFill>
              <a:schemeClr val="accent3"/>
            </a:solidFill>
          </a:endParaRPr>
        </a:p>
      </dgm:t>
    </dgm:pt>
    <dgm:pt modelId="{0A165CDB-4BE4-446E-8B62-86B5E691D712}" type="parTrans" cxnId="{BA0E4A09-4339-4E97-99BF-DFE853652DA3}">
      <dgm:prSet/>
      <dgm:spPr/>
      <dgm:t>
        <a:bodyPr/>
        <a:lstStyle/>
        <a:p>
          <a:endParaRPr lang="en-US"/>
        </a:p>
      </dgm:t>
    </dgm:pt>
    <dgm:pt modelId="{A6D9B461-79E6-4A81-8ECA-D7483CF27866}" type="sibTrans" cxnId="{BA0E4A09-4339-4E97-99BF-DFE853652D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fr-FR" noProof="0" dirty="0"/>
        </a:p>
      </dgm:t>
    </dgm:pt>
    <dgm:pt modelId="{5A1F1894-B8CB-4144-B123-3D6DE894CD9F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   I. Étude bibliographique</a:t>
          </a:r>
          <a:endParaRPr lang="fr-FR" noProof="0" dirty="0">
            <a:solidFill>
              <a:schemeClr val="accent3"/>
            </a:solidFill>
          </a:endParaRPr>
        </a:p>
      </dgm:t>
    </dgm:pt>
    <dgm:pt modelId="{D4679EBC-B3A6-4448-89DE-2C7C4A6CA75A}" type="parTrans" cxnId="{4E9EAB81-C0AE-4BB8-BCEB-83A0F676F058}">
      <dgm:prSet/>
      <dgm:spPr/>
      <dgm:t>
        <a:bodyPr/>
        <a:lstStyle/>
        <a:p>
          <a:endParaRPr lang="en-US"/>
        </a:p>
      </dgm:t>
    </dgm:pt>
    <dgm:pt modelId="{DDD83C18-AE5A-422F-811A-C1FD76131300}" type="sibTrans" cxnId="{4E9EAB81-C0AE-4BB8-BCEB-83A0F676F058}">
      <dgm:prSet/>
      <dgm:spPr/>
      <dgm:t>
        <a:bodyPr/>
        <a:lstStyle/>
        <a:p>
          <a:endParaRPr lang="en-US"/>
        </a:p>
      </dgm:t>
    </dgm:pt>
    <dgm:pt modelId="{54F6609D-55FE-40EF-AA56-EFD20A0CCE2A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   II. Analyse et spécification des besoins</a:t>
          </a:r>
          <a:endParaRPr lang="fr-FR" noProof="0" dirty="0">
            <a:solidFill>
              <a:schemeClr val="accent3"/>
            </a:solidFill>
          </a:endParaRPr>
        </a:p>
      </dgm:t>
    </dgm:pt>
    <dgm:pt modelId="{6CAD48D7-2556-4906-8A39-90979D505EAD}" type="parTrans" cxnId="{75315F9C-2C3D-4FED-AF02-F713E20CB54D}">
      <dgm:prSet/>
      <dgm:spPr/>
      <dgm:t>
        <a:bodyPr/>
        <a:lstStyle/>
        <a:p>
          <a:endParaRPr lang="en-US"/>
        </a:p>
      </dgm:t>
    </dgm:pt>
    <dgm:pt modelId="{E5622E85-CD29-46DE-9250-BC2FD4F02072}" type="sibTrans" cxnId="{75315F9C-2C3D-4FED-AF02-F713E20CB54D}">
      <dgm:prSet/>
      <dgm:spPr/>
      <dgm:t>
        <a:bodyPr/>
        <a:lstStyle/>
        <a:p>
          <a:endParaRPr lang="en-US"/>
        </a:p>
      </dgm:t>
    </dgm:pt>
    <dgm:pt modelId="{328CA731-9CBC-4A2B-B9DF-EA2FD9DDE986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   III. Conception</a:t>
          </a:r>
          <a:endParaRPr lang="fr-FR" noProof="0" dirty="0">
            <a:solidFill>
              <a:schemeClr val="accent3"/>
            </a:solidFill>
          </a:endParaRPr>
        </a:p>
      </dgm:t>
    </dgm:pt>
    <dgm:pt modelId="{7E9E78BE-A13B-483D-A16D-59BBF64B3493}" type="parTrans" cxnId="{4A21DC52-E315-44AC-8AA5-E08FAF9297A7}">
      <dgm:prSet/>
      <dgm:spPr/>
      <dgm:t>
        <a:bodyPr/>
        <a:lstStyle/>
        <a:p>
          <a:endParaRPr lang="en-US"/>
        </a:p>
      </dgm:t>
    </dgm:pt>
    <dgm:pt modelId="{A699B3A7-B8BA-4896-88CC-C5ADD20DA432}" type="sibTrans" cxnId="{4A21DC52-E315-44AC-8AA5-E08FAF9297A7}">
      <dgm:prSet/>
      <dgm:spPr/>
      <dgm:t>
        <a:bodyPr/>
        <a:lstStyle/>
        <a:p>
          <a:endParaRPr lang="en-US"/>
        </a:p>
      </dgm:t>
    </dgm:pt>
    <dgm:pt modelId="{AB427E74-8C86-49D4-83C2-4F69B559B037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   IV. Réalisation et évaluation</a:t>
          </a:r>
          <a:endParaRPr lang="fr-FR" noProof="0" dirty="0">
            <a:solidFill>
              <a:schemeClr val="accent3"/>
            </a:solidFill>
          </a:endParaRPr>
        </a:p>
      </dgm:t>
    </dgm:pt>
    <dgm:pt modelId="{F92542FE-FAF5-49CD-B961-2ABA61FF56BA}" type="parTrans" cxnId="{51C437DD-4AF3-44D8-9530-B8CE5EF1CF59}">
      <dgm:prSet/>
      <dgm:spPr/>
      <dgm:t>
        <a:bodyPr/>
        <a:lstStyle/>
        <a:p>
          <a:endParaRPr lang="en-US"/>
        </a:p>
      </dgm:t>
    </dgm:pt>
    <dgm:pt modelId="{C539B5D0-A67C-4C9E-B96D-30D4104FA2F9}" type="sibTrans" cxnId="{51C437DD-4AF3-44D8-9530-B8CE5EF1CF59}">
      <dgm:prSet/>
      <dgm:spPr/>
      <dgm:t>
        <a:bodyPr/>
        <a:lstStyle/>
        <a:p>
          <a:endParaRPr lang="en-US"/>
        </a:p>
      </dgm:t>
    </dgm:pt>
    <dgm:pt modelId="{2C2266E7-4760-4309-8DE4-1588159F4C60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Conclusion</a:t>
          </a:r>
          <a:endParaRPr lang="fr-FR" noProof="0" dirty="0">
            <a:solidFill>
              <a:schemeClr val="tx2"/>
            </a:solidFill>
          </a:endParaRPr>
        </a:p>
      </dgm:t>
    </dgm:pt>
    <dgm:pt modelId="{3F7EEFED-30CA-42B8-AF45-4D7DE7B4599E}" type="parTrans" cxnId="{F45DCE80-EF8E-4F12-823D-B968532B76F5}">
      <dgm:prSet/>
      <dgm:spPr/>
      <dgm:t>
        <a:bodyPr/>
        <a:lstStyle/>
        <a:p>
          <a:endParaRPr lang="en-US"/>
        </a:p>
      </dgm:t>
    </dgm:pt>
    <dgm:pt modelId="{DE1BDF47-B2BE-4113-BF80-79F8EC7568B3}" type="sibTrans" cxnId="{F45DCE80-EF8E-4F12-823D-B968532B76F5}">
      <dgm:prSet/>
      <dgm:spPr/>
      <dgm:t>
        <a:bodyPr/>
        <a:lstStyle/>
        <a:p>
          <a:endParaRPr lang="en-US"/>
        </a:p>
      </dgm:t>
    </dgm:pt>
    <dgm:pt modelId="{A673A84C-C56C-4E87-BAE0-1C2EBE86A44A}" type="pres">
      <dgm:prSet presAssocID="{D7C0003F-CF58-42D7-A044-6454EB825BD8}" presName="Name0" presStyleCnt="0">
        <dgm:presLayoutVars>
          <dgm:chMax val="7"/>
          <dgm:chPref val="7"/>
          <dgm:dir/>
        </dgm:presLayoutVars>
      </dgm:prSet>
      <dgm:spPr/>
    </dgm:pt>
    <dgm:pt modelId="{694CEE7E-A103-4CB1-B38F-D414269ED6C7}" type="pres">
      <dgm:prSet presAssocID="{D7C0003F-CF58-42D7-A044-6454EB825BD8}" presName="Name1" presStyleCnt="0"/>
      <dgm:spPr/>
    </dgm:pt>
    <dgm:pt modelId="{8E4756D7-17F9-4272-9FE8-4DD4531E5D46}" type="pres">
      <dgm:prSet presAssocID="{D7C0003F-CF58-42D7-A044-6454EB825BD8}" presName="cycle" presStyleCnt="0"/>
      <dgm:spPr/>
    </dgm:pt>
    <dgm:pt modelId="{19118965-F390-4B3C-AD50-9DF0CAE85B75}" type="pres">
      <dgm:prSet presAssocID="{D7C0003F-CF58-42D7-A044-6454EB825BD8}" presName="srcNode" presStyleLbl="node1" presStyleIdx="0" presStyleCnt="6"/>
      <dgm:spPr/>
    </dgm:pt>
    <dgm:pt modelId="{1ABFCFA1-F4BA-4C6E-AE05-47A79B07BAE0}" type="pres">
      <dgm:prSet presAssocID="{D7C0003F-CF58-42D7-A044-6454EB825BD8}" presName="conn" presStyleLbl="parChTrans1D2" presStyleIdx="0" presStyleCnt="1"/>
      <dgm:spPr/>
      <dgm:t>
        <a:bodyPr/>
        <a:lstStyle/>
        <a:p>
          <a:endParaRPr lang="en-US"/>
        </a:p>
      </dgm:t>
    </dgm:pt>
    <dgm:pt modelId="{3DF9EB9D-00A6-488C-AFF6-5C44526A2D3A}" type="pres">
      <dgm:prSet presAssocID="{D7C0003F-CF58-42D7-A044-6454EB825BD8}" presName="extraNode" presStyleLbl="node1" presStyleIdx="0" presStyleCnt="6"/>
      <dgm:spPr/>
    </dgm:pt>
    <dgm:pt modelId="{2512CC46-94EA-4F74-8D4F-CFB45AE06408}" type="pres">
      <dgm:prSet presAssocID="{D7C0003F-CF58-42D7-A044-6454EB825BD8}" presName="dstNode" presStyleLbl="node1" presStyleIdx="0" presStyleCnt="6"/>
      <dgm:spPr/>
    </dgm:pt>
    <dgm:pt modelId="{9E001C8B-691E-4794-A1FB-3F2636F5C77F}" type="pres">
      <dgm:prSet presAssocID="{701E22A2-240B-4A30-A2EE-2128BB9068DA}" presName="text_1" presStyleLbl="node1" presStyleIdx="0" presStyleCnt="6" custScaleX="21871" custLinFactNeighborX="-38090" custLinFactNeighborY="-47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040FD-962A-4A5B-ABC6-13E56D9DD5A9}" type="pres">
      <dgm:prSet presAssocID="{701E22A2-240B-4A30-A2EE-2128BB9068DA}" presName="accent_1" presStyleCnt="0"/>
      <dgm:spPr/>
    </dgm:pt>
    <dgm:pt modelId="{9462FF52-77B7-4683-B717-8B2AA0333D51}" type="pres">
      <dgm:prSet presAssocID="{701E22A2-240B-4A30-A2EE-2128BB9068DA}" presName="accentRepeatNode" presStyleLbl="solidFgAcc1" presStyleIdx="0" presStyleCnt="6"/>
      <dgm:spPr/>
    </dgm:pt>
    <dgm:pt modelId="{5A5170A8-35B6-48BF-BA78-2207191EF9B7}" type="pres">
      <dgm:prSet presAssocID="{5A1F1894-B8CB-4144-B123-3D6DE894CD9F}" presName="text_2" presStyleLbl="node1" presStyleIdx="1" presStyleCnt="6" custScaleX="39592" custScaleY="97099" custLinFactNeighborX="-32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B4FED-2C0A-42E7-8AF1-B7E05F4A4884}" type="pres">
      <dgm:prSet presAssocID="{5A1F1894-B8CB-4144-B123-3D6DE894CD9F}" presName="accent_2" presStyleCnt="0"/>
      <dgm:spPr/>
    </dgm:pt>
    <dgm:pt modelId="{F815C652-4DED-4F66-801F-1B34B707D094}" type="pres">
      <dgm:prSet presAssocID="{5A1F1894-B8CB-4144-B123-3D6DE894CD9F}" presName="accentRepeatNode" presStyleLbl="solidFgAcc1" presStyleIdx="1" presStyleCnt="6"/>
      <dgm:spPr/>
    </dgm:pt>
    <dgm:pt modelId="{ACA9BDB6-673F-4B7C-9E71-88944D0919F3}" type="pres">
      <dgm:prSet presAssocID="{54F6609D-55FE-40EF-AA56-EFD20A0CCE2A}" presName="text_3" presStyleLbl="node1" presStyleIdx="2" presStyleCnt="6" custScaleX="68289" custLinFactNeighborX="-184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ACCC6-E2FB-4E09-98E8-722B58992B4E}" type="pres">
      <dgm:prSet presAssocID="{54F6609D-55FE-40EF-AA56-EFD20A0CCE2A}" presName="accent_3" presStyleCnt="0"/>
      <dgm:spPr/>
    </dgm:pt>
    <dgm:pt modelId="{B845E30E-1E23-41EC-BA08-3B7A031C74E1}" type="pres">
      <dgm:prSet presAssocID="{54F6609D-55FE-40EF-AA56-EFD20A0CCE2A}" presName="accentRepeatNode" presStyleLbl="solidFgAcc1" presStyleIdx="2" presStyleCnt="6"/>
      <dgm:spPr/>
    </dgm:pt>
    <dgm:pt modelId="{3DAE9F44-CA14-4F23-BAD3-773C3A41340B}" type="pres">
      <dgm:prSet presAssocID="{328CA731-9CBC-4A2B-B9DF-EA2FD9DDE986}" presName="text_4" presStyleLbl="node1" presStyleIdx="3" presStyleCnt="6" custScaleX="47926" custLinFactNeighborX="-28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7A9D1-0CC8-483E-AC6D-E4406E5546B0}" type="pres">
      <dgm:prSet presAssocID="{328CA731-9CBC-4A2B-B9DF-EA2FD9DDE986}" presName="accent_4" presStyleCnt="0"/>
      <dgm:spPr/>
    </dgm:pt>
    <dgm:pt modelId="{38349841-CC75-40AB-89B7-91BA2D2318F2}" type="pres">
      <dgm:prSet presAssocID="{328CA731-9CBC-4A2B-B9DF-EA2FD9DDE986}" presName="accentRepeatNode" presStyleLbl="solidFgAcc1" presStyleIdx="3" presStyleCnt="6"/>
      <dgm:spPr/>
    </dgm:pt>
    <dgm:pt modelId="{1FA35C78-C085-4C70-AC9E-901E19434EB7}" type="pres">
      <dgm:prSet presAssocID="{AB427E74-8C86-49D4-83C2-4F69B559B037}" presName="text_5" presStyleLbl="node1" presStyleIdx="4" presStyleCnt="6" custScaleX="44926" custLinFactNeighborX="-3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9433-E463-4DFB-91A6-FF930B666F54}" type="pres">
      <dgm:prSet presAssocID="{AB427E74-8C86-49D4-83C2-4F69B559B037}" presName="accent_5" presStyleCnt="0"/>
      <dgm:spPr/>
    </dgm:pt>
    <dgm:pt modelId="{13DFB116-923C-4877-8954-173F2D42BFD4}" type="pres">
      <dgm:prSet presAssocID="{AB427E74-8C86-49D4-83C2-4F69B559B037}" presName="accentRepeatNode" presStyleLbl="solidFgAcc1" presStyleIdx="4" presStyleCnt="6"/>
      <dgm:spPr/>
    </dgm:pt>
    <dgm:pt modelId="{B87FC058-1BC1-4501-8AE6-4789015D530D}" type="pres">
      <dgm:prSet presAssocID="{2C2266E7-4760-4309-8DE4-1588159F4C60}" presName="text_6" presStyleLbl="node1" presStyleIdx="5" presStyleCnt="6" custScaleX="24766" custLinFactNeighborX="-36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FDE9-9FFA-464C-B23B-08FC0A1D3A47}" type="pres">
      <dgm:prSet presAssocID="{2C2266E7-4760-4309-8DE4-1588159F4C60}" presName="accent_6" presStyleCnt="0"/>
      <dgm:spPr/>
    </dgm:pt>
    <dgm:pt modelId="{0BDD13A8-123F-48A9-9141-3AF6B0BCA71A}" type="pres">
      <dgm:prSet presAssocID="{2C2266E7-4760-4309-8DE4-1588159F4C60}" presName="accentRepeatNode" presStyleLbl="solidFgAcc1" presStyleIdx="5" presStyleCnt="6"/>
      <dgm:spPr/>
    </dgm:pt>
  </dgm:ptLst>
  <dgm:cxnLst>
    <dgm:cxn modelId="{75315F9C-2C3D-4FED-AF02-F713E20CB54D}" srcId="{D7C0003F-CF58-42D7-A044-6454EB825BD8}" destId="{54F6609D-55FE-40EF-AA56-EFD20A0CCE2A}" srcOrd="2" destOrd="0" parTransId="{6CAD48D7-2556-4906-8A39-90979D505EAD}" sibTransId="{E5622E85-CD29-46DE-9250-BC2FD4F02072}"/>
    <dgm:cxn modelId="{70088944-D723-4E3B-AB81-33ABA8AD8A09}" type="presOf" srcId="{D7C0003F-CF58-42D7-A044-6454EB825BD8}" destId="{A673A84C-C56C-4E87-BAE0-1C2EBE86A44A}" srcOrd="0" destOrd="0" presId="urn:microsoft.com/office/officeart/2008/layout/VerticalCurvedList"/>
    <dgm:cxn modelId="{4E9EAB81-C0AE-4BB8-BCEB-83A0F676F058}" srcId="{D7C0003F-CF58-42D7-A044-6454EB825BD8}" destId="{5A1F1894-B8CB-4144-B123-3D6DE894CD9F}" srcOrd="1" destOrd="0" parTransId="{D4679EBC-B3A6-4448-89DE-2C7C4A6CA75A}" sibTransId="{DDD83C18-AE5A-422F-811A-C1FD76131300}"/>
    <dgm:cxn modelId="{59D3BBD4-B1E9-4A55-8B49-BD7D0772E6BF}" type="presOf" srcId="{2C2266E7-4760-4309-8DE4-1588159F4C60}" destId="{B87FC058-1BC1-4501-8AE6-4789015D530D}" srcOrd="0" destOrd="0" presId="urn:microsoft.com/office/officeart/2008/layout/VerticalCurvedList"/>
    <dgm:cxn modelId="{14AF1E0A-AB5B-47CE-9CB1-087DE22B2009}" type="presOf" srcId="{5A1F1894-B8CB-4144-B123-3D6DE894CD9F}" destId="{5A5170A8-35B6-48BF-BA78-2207191EF9B7}" srcOrd="0" destOrd="0" presId="urn:microsoft.com/office/officeart/2008/layout/VerticalCurvedList"/>
    <dgm:cxn modelId="{BA0E4A09-4339-4E97-99BF-DFE853652DA3}" srcId="{D7C0003F-CF58-42D7-A044-6454EB825BD8}" destId="{701E22A2-240B-4A30-A2EE-2128BB9068DA}" srcOrd="0" destOrd="0" parTransId="{0A165CDB-4BE4-446E-8B62-86B5E691D712}" sibTransId="{A6D9B461-79E6-4A81-8ECA-D7483CF27866}"/>
    <dgm:cxn modelId="{E342A490-761E-40EC-AC4F-FE6935985D6A}" type="presOf" srcId="{701E22A2-240B-4A30-A2EE-2128BB9068DA}" destId="{9E001C8B-691E-4794-A1FB-3F2636F5C77F}" srcOrd="0" destOrd="0" presId="urn:microsoft.com/office/officeart/2008/layout/VerticalCurvedList"/>
    <dgm:cxn modelId="{F45DCE80-EF8E-4F12-823D-B968532B76F5}" srcId="{D7C0003F-CF58-42D7-A044-6454EB825BD8}" destId="{2C2266E7-4760-4309-8DE4-1588159F4C60}" srcOrd="5" destOrd="0" parTransId="{3F7EEFED-30CA-42B8-AF45-4D7DE7B4599E}" sibTransId="{DE1BDF47-B2BE-4113-BF80-79F8EC7568B3}"/>
    <dgm:cxn modelId="{F9283C87-8E78-43BB-8CCB-46B9B48597C5}" type="presOf" srcId="{AB427E74-8C86-49D4-83C2-4F69B559B037}" destId="{1FA35C78-C085-4C70-AC9E-901E19434EB7}" srcOrd="0" destOrd="0" presId="urn:microsoft.com/office/officeart/2008/layout/VerticalCurvedList"/>
    <dgm:cxn modelId="{51C437DD-4AF3-44D8-9530-B8CE5EF1CF59}" srcId="{D7C0003F-CF58-42D7-A044-6454EB825BD8}" destId="{AB427E74-8C86-49D4-83C2-4F69B559B037}" srcOrd="4" destOrd="0" parTransId="{F92542FE-FAF5-49CD-B961-2ABA61FF56BA}" sibTransId="{C539B5D0-A67C-4C9E-B96D-30D4104FA2F9}"/>
    <dgm:cxn modelId="{E2278DA3-153A-4E06-A1FB-803CD8AE8EEE}" type="presOf" srcId="{328CA731-9CBC-4A2B-B9DF-EA2FD9DDE986}" destId="{3DAE9F44-CA14-4F23-BAD3-773C3A41340B}" srcOrd="0" destOrd="0" presId="urn:microsoft.com/office/officeart/2008/layout/VerticalCurvedList"/>
    <dgm:cxn modelId="{ABC41F52-FF63-4108-97D3-2EF7D69A983B}" type="presOf" srcId="{54F6609D-55FE-40EF-AA56-EFD20A0CCE2A}" destId="{ACA9BDB6-673F-4B7C-9E71-88944D0919F3}" srcOrd="0" destOrd="0" presId="urn:microsoft.com/office/officeart/2008/layout/VerticalCurvedList"/>
    <dgm:cxn modelId="{30A2047F-B222-4B37-A7BE-113DB98A3FB8}" type="presOf" srcId="{A6D9B461-79E6-4A81-8ECA-D7483CF27866}" destId="{1ABFCFA1-F4BA-4C6E-AE05-47A79B07BAE0}" srcOrd="0" destOrd="0" presId="urn:microsoft.com/office/officeart/2008/layout/VerticalCurvedList"/>
    <dgm:cxn modelId="{4A21DC52-E315-44AC-8AA5-E08FAF9297A7}" srcId="{D7C0003F-CF58-42D7-A044-6454EB825BD8}" destId="{328CA731-9CBC-4A2B-B9DF-EA2FD9DDE986}" srcOrd="3" destOrd="0" parTransId="{7E9E78BE-A13B-483D-A16D-59BBF64B3493}" sibTransId="{A699B3A7-B8BA-4896-88CC-C5ADD20DA432}"/>
    <dgm:cxn modelId="{0E84D35B-5476-4F0A-A6F4-E98C0F2E66DC}" type="presParOf" srcId="{A673A84C-C56C-4E87-BAE0-1C2EBE86A44A}" destId="{694CEE7E-A103-4CB1-B38F-D414269ED6C7}" srcOrd="0" destOrd="0" presId="urn:microsoft.com/office/officeart/2008/layout/VerticalCurvedList"/>
    <dgm:cxn modelId="{888B22CA-B633-4045-A2A2-92ED4FB3A9EF}" type="presParOf" srcId="{694CEE7E-A103-4CB1-B38F-D414269ED6C7}" destId="{8E4756D7-17F9-4272-9FE8-4DD4531E5D46}" srcOrd="0" destOrd="0" presId="urn:microsoft.com/office/officeart/2008/layout/VerticalCurvedList"/>
    <dgm:cxn modelId="{0C09EC02-89AC-4672-AB87-EB977BCEB909}" type="presParOf" srcId="{8E4756D7-17F9-4272-9FE8-4DD4531E5D46}" destId="{19118965-F390-4B3C-AD50-9DF0CAE85B75}" srcOrd="0" destOrd="0" presId="urn:microsoft.com/office/officeart/2008/layout/VerticalCurvedList"/>
    <dgm:cxn modelId="{B238EB62-0734-4DA6-8C89-0B1ACA88A536}" type="presParOf" srcId="{8E4756D7-17F9-4272-9FE8-4DD4531E5D46}" destId="{1ABFCFA1-F4BA-4C6E-AE05-47A79B07BAE0}" srcOrd="1" destOrd="0" presId="urn:microsoft.com/office/officeart/2008/layout/VerticalCurvedList"/>
    <dgm:cxn modelId="{B6D4FA19-A6DC-4620-870D-1E774D8943B2}" type="presParOf" srcId="{8E4756D7-17F9-4272-9FE8-4DD4531E5D46}" destId="{3DF9EB9D-00A6-488C-AFF6-5C44526A2D3A}" srcOrd="2" destOrd="0" presId="urn:microsoft.com/office/officeart/2008/layout/VerticalCurvedList"/>
    <dgm:cxn modelId="{C43ED85F-3DE2-48AD-A58F-CA55D658F1A2}" type="presParOf" srcId="{8E4756D7-17F9-4272-9FE8-4DD4531E5D46}" destId="{2512CC46-94EA-4F74-8D4F-CFB45AE06408}" srcOrd="3" destOrd="0" presId="urn:microsoft.com/office/officeart/2008/layout/VerticalCurvedList"/>
    <dgm:cxn modelId="{5D082650-F88F-449C-B436-3235060D1644}" type="presParOf" srcId="{694CEE7E-A103-4CB1-B38F-D414269ED6C7}" destId="{9E001C8B-691E-4794-A1FB-3F2636F5C77F}" srcOrd="1" destOrd="0" presId="urn:microsoft.com/office/officeart/2008/layout/VerticalCurvedList"/>
    <dgm:cxn modelId="{6A932347-509A-464F-AE24-2C43180A3CCA}" type="presParOf" srcId="{694CEE7E-A103-4CB1-B38F-D414269ED6C7}" destId="{2F9040FD-962A-4A5B-ABC6-13E56D9DD5A9}" srcOrd="2" destOrd="0" presId="urn:microsoft.com/office/officeart/2008/layout/VerticalCurvedList"/>
    <dgm:cxn modelId="{D56063CF-B0EB-4007-9D6A-71475C261EFB}" type="presParOf" srcId="{2F9040FD-962A-4A5B-ABC6-13E56D9DD5A9}" destId="{9462FF52-77B7-4683-B717-8B2AA0333D51}" srcOrd="0" destOrd="0" presId="urn:microsoft.com/office/officeart/2008/layout/VerticalCurvedList"/>
    <dgm:cxn modelId="{40B67C24-7C82-4B5D-AB2A-ADC4E8209E2E}" type="presParOf" srcId="{694CEE7E-A103-4CB1-B38F-D414269ED6C7}" destId="{5A5170A8-35B6-48BF-BA78-2207191EF9B7}" srcOrd="3" destOrd="0" presId="urn:microsoft.com/office/officeart/2008/layout/VerticalCurvedList"/>
    <dgm:cxn modelId="{363C6004-BB9F-4E69-A679-002A3EECF6F1}" type="presParOf" srcId="{694CEE7E-A103-4CB1-B38F-D414269ED6C7}" destId="{64AB4FED-2C0A-42E7-8AF1-B7E05F4A4884}" srcOrd="4" destOrd="0" presId="urn:microsoft.com/office/officeart/2008/layout/VerticalCurvedList"/>
    <dgm:cxn modelId="{CDB49640-779C-4DD7-95D0-B370742E2F9E}" type="presParOf" srcId="{64AB4FED-2C0A-42E7-8AF1-B7E05F4A4884}" destId="{F815C652-4DED-4F66-801F-1B34B707D094}" srcOrd="0" destOrd="0" presId="urn:microsoft.com/office/officeart/2008/layout/VerticalCurvedList"/>
    <dgm:cxn modelId="{BD2F5B8D-BE15-499B-9A1C-558A5733909D}" type="presParOf" srcId="{694CEE7E-A103-4CB1-B38F-D414269ED6C7}" destId="{ACA9BDB6-673F-4B7C-9E71-88944D0919F3}" srcOrd="5" destOrd="0" presId="urn:microsoft.com/office/officeart/2008/layout/VerticalCurvedList"/>
    <dgm:cxn modelId="{4B629D43-2FBA-4119-8AD8-61AD9502AA40}" type="presParOf" srcId="{694CEE7E-A103-4CB1-B38F-D414269ED6C7}" destId="{C8DACCC6-E2FB-4E09-98E8-722B58992B4E}" srcOrd="6" destOrd="0" presId="urn:microsoft.com/office/officeart/2008/layout/VerticalCurvedList"/>
    <dgm:cxn modelId="{DD4FA580-F14F-4CF1-A595-41E5760DF08D}" type="presParOf" srcId="{C8DACCC6-E2FB-4E09-98E8-722B58992B4E}" destId="{B845E30E-1E23-41EC-BA08-3B7A031C74E1}" srcOrd="0" destOrd="0" presId="urn:microsoft.com/office/officeart/2008/layout/VerticalCurvedList"/>
    <dgm:cxn modelId="{FCD9A8FE-8847-401E-98B7-13C90F67DB4C}" type="presParOf" srcId="{694CEE7E-A103-4CB1-B38F-D414269ED6C7}" destId="{3DAE9F44-CA14-4F23-BAD3-773C3A41340B}" srcOrd="7" destOrd="0" presId="urn:microsoft.com/office/officeart/2008/layout/VerticalCurvedList"/>
    <dgm:cxn modelId="{861D6C16-A1CF-41A5-91A8-14EB63815703}" type="presParOf" srcId="{694CEE7E-A103-4CB1-B38F-D414269ED6C7}" destId="{9247A9D1-0CC8-483E-AC6D-E4406E5546B0}" srcOrd="8" destOrd="0" presId="urn:microsoft.com/office/officeart/2008/layout/VerticalCurvedList"/>
    <dgm:cxn modelId="{29CC7049-3BDB-4711-BC5B-A5A0903F7A95}" type="presParOf" srcId="{9247A9D1-0CC8-483E-AC6D-E4406E5546B0}" destId="{38349841-CC75-40AB-89B7-91BA2D2318F2}" srcOrd="0" destOrd="0" presId="urn:microsoft.com/office/officeart/2008/layout/VerticalCurvedList"/>
    <dgm:cxn modelId="{57201DC8-7A57-46E7-99D1-FA764D216F44}" type="presParOf" srcId="{694CEE7E-A103-4CB1-B38F-D414269ED6C7}" destId="{1FA35C78-C085-4C70-AC9E-901E19434EB7}" srcOrd="9" destOrd="0" presId="urn:microsoft.com/office/officeart/2008/layout/VerticalCurvedList"/>
    <dgm:cxn modelId="{F27A7D93-C692-497C-BFAF-C8DE1383199B}" type="presParOf" srcId="{694CEE7E-A103-4CB1-B38F-D414269ED6C7}" destId="{FA9D9433-E463-4DFB-91A6-FF930B666F54}" srcOrd="10" destOrd="0" presId="urn:microsoft.com/office/officeart/2008/layout/VerticalCurvedList"/>
    <dgm:cxn modelId="{C879080F-BFD4-4988-B57B-B20F8EB65D53}" type="presParOf" srcId="{FA9D9433-E463-4DFB-91A6-FF930B666F54}" destId="{13DFB116-923C-4877-8954-173F2D42BFD4}" srcOrd="0" destOrd="0" presId="urn:microsoft.com/office/officeart/2008/layout/VerticalCurvedList"/>
    <dgm:cxn modelId="{5F244CA4-6FC3-4D2A-BCB3-7883DD87E6D6}" type="presParOf" srcId="{694CEE7E-A103-4CB1-B38F-D414269ED6C7}" destId="{B87FC058-1BC1-4501-8AE6-4789015D530D}" srcOrd="11" destOrd="0" presId="urn:microsoft.com/office/officeart/2008/layout/VerticalCurvedList"/>
    <dgm:cxn modelId="{B188368A-B3B7-49BA-A359-DEEB04EFD865}" type="presParOf" srcId="{694CEE7E-A103-4CB1-B38F-D414269ED6C7}" destId="{EF38FDE9-9FFA-464C-B23B-08FC0A1D3A47}" srcOrd="12" destOrd="0" presId="urn:microsoft.com/office/officeart/2008/layout/VerticalCurvedList"/>
    <dgm:cxn modelId="{B045FF50-8164-4349-A748-AFF3AF662DFE}" type="presParOf" srcId="{EF38FDE9-9FFA-464C-B23B-08FC0A1D3A47}" destId="{0BDD13A8-123F-48A9-9141-3AF6B0BCA7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C0003F-CF58-42D7-A044-6454EB825BD8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4" csCatId="colorful" phldr="1"/>
      <dgm:spPr/>
    </dgm:pt>
    <dgm:pt modelId="{701E22A2-240B-4A30-A2EE-2128BB9068DA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Introduction</a:t>
          </a:r>
          <a:endParaRPr lang="fr-FR" noProof="0" dirty="0">
            <a:solidFill>
              <a:schemeClr val="tx2"/>
            </a:solidFill>
          </a:endParaRPr>
        </a:p>
      </dgm:t>
    </dgm:pt>
    <dgm:pt modelId="{0A165CDB-4BE4-446E-8B62-86B5E691D712}" type="parTrans" cxnId="{BA0E4A09-4339-4E97-99BF-DFE853652DA3}">
      <dgm:prSet/>
      <dgm:spPr/>
      <dgm:t>
        <a:bodyPr/>
        <a:lstStyle/>
        <a:p>
          <a:endParaRPr lang="en-US"/>
        </a:p>
      </dgm:t>
    </dgm:pt>
    <dgm:pt modelId="{A6D9B461-79E6-4A81-8ECA-D7483CF27866}" type="sibTrans" cxnId="{BA0E4A09-4339-4E97-99BF-DFE853652D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fr-FR" noProof="0" dirty="0"/>
        </a:p>
      </dgm:t>
    </dgm:pt>
    <dgm:pt modelId="{5A1F1894-B8CB-4144-B123-3D6DE894CD9F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   I. Étude bibliographique</a:t>
          </a:r>
          <a:endParaRPr lang="fr-FR" noProof="0" dirty="0">
            <a:solidFill>
              <a:schemeClr val="accent3"/>
            </a:solidFill>
          </a:endParaRPr>
        </a:p>
      </dgm:t>
    </dgm:pt>
    <dgm:pt modelId="{D4679EBC-B3A6-4448-89DE-2C7C4A6CA75A}" type="parTrans" cxnId="{4E9EAB81-C0AE-4BB8-BCEB-83A0F676F058}">
      <dgm:prSet/>
      <dgm:spPr/>
      <dgm:t>
        <a:bodyPr/>
        <a:lstStyle/>
        <a:p>
          <a:endParaRPr lang="en-US"/>
        </a:p>
      </dgm:t>
    </dgm:pt>
    <dgm:pt modelId="{DDD83C18-AE5A-422F-811A-C1FD76131300}" type="sibTrans" cxnId="{4E9EAB81-C0AE-4BB8-BCEB-83A0F676F058}">
      <dgm:prSet/>
      <dgm:spPr/>
      <dgm:t>
        <a:bodyPr/>
        <a:lstStyle/>
        <a:p>
          <a:endParaRPr lang="en-US"/>
        </a:p>
      </dgm:t>
    </dgm:pt>
    <dgm:pt modelId="{54F6609D-55FE-40EF-AA56-EFD20A0CCE2A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   II. Analyse et spécification des besoins</a:t>
          </a:r>
          <a:endParaRPr lang="fr-FR" noProof="0" dirty="0">
            <a:solidFill>
              <a:schemeClr val="accent3"/>
            </a:solidFill>
          </a:endParaRPr>
        </a:p>
      </dgm:t>
    </dgm:pt>
    <dgm:pt modelId="{6CAD48D7-2556-4906-8A39-90979D505EAD}" type="parTrans" cxnId="{75315F9C-2C3D-4FED-AF02-F713E20CB54D}">
      <dgm:prSet/>
      <dgm:spPr/>
      <dgm:t>
        <a:bodyPr/>
        <a:lstStyle/>
        <a:p>
          <a:endParaRPr lang="en-US"/>
        </a:p>
      </dgm:t>
    </dgm:pt>
    <dgm:pt modelId="{E5622E85-CD29-46DE-9250-BC2FD4F02072}" type="sibTrans" cxnId="{75315F9C-2C3D-4FED-AF02-F713E20CB54D}">
      <dgm:prSet/>
      <dgm:spPr/>
      <dgm:t>
        <a:bodyPr/>
        <a:lstStyle/>
        <a:p>
          <a:endParaRPr lang="en-US"/>
        </a:p>
      </dgm:t>
    </dgm:pt>
    <dgm:pt modelId="{328CA731-9CBC-4A2B-B9DF-EA2FD9DDE986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   III. Conception</a:t>
          </a:r>
          <a:endParaRPr lang="fr-FR" noProof="0" dirty="0">
            <a:solidFill>
              <a:schemeClr val="accent3"/>
            </a:solidFill>
          </a:endParaRPr>
        </a:p>
      </dgm:t>
    </dgm:pt>
    <dgm:pt modelId="{7E9E78BE-A13B-483D-A16D-59BBF64B3493}" type="parTrans" cxnId="{4A21DC52-E315-44AC-8AA5-E08FAF9297A7}">
      <dgm:prSet/>
      <dgm:spPr/>
      <dgm:t>
        <a:bodyPr/>
        <a:lstStyle/>
        <a:p>
          <a:endParaRPr lang="en-US"/>
        </a:p>
      </dgm:t>
    </dgm:pt>
    <dgm:pt modelId="{A699B3A7-B8BA-4896-88CC-C5ADD20DA432}" type="sibTrans" cxnId="{4A21DC52-E315-44AC-8AA5-E08FAF9297A7}">
      <dgm:prSet/>
      <dgm:spPr/>
      <dgm:t>
        <a:bodyPr/>
        <a:lstStyle/>
        <a:p>
          <a:endParaRPr lang="en-US"/>
        </a:p>
      </dgm:t>
    </dgm:pt>
    <dgm:pt modelId="{AB427E74-8C86-49D4-83C2-4F69B559B037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   IV. Réalisation et évaluation</a:t>
          </a:r>
          <a:endParaRPr lang="fr-FR" noProof="0" dirty="0">
            <a:solidFill>
              <a:schemeClr val="accent3"/>
            </a:solidFill>
          </a:endParaRPr>
        </a:p>
      </dgm:t>
    </dgm:pt>
    <dgm:pt modelId="{F92542FE-FAF5-49CD-B961-2ABA61FF56BA}" type="parTrans" cxnId="{51C437DD-4AF3-44D8-9530-B8CE5EF1CF59}">
      <dgm:prSet/>
      <dgm:spPr/>
      <dgm:t>
        <a:bodyPr/>
        <a:lstStyle/>
        <a:p>
          <a:endParaRPr lang="en-US"/>
        </a:p>
      </dgm:t>
    </dgm:pt>
    <dgm:pt modelId="{C539B5D0-A67C-4C9E-B96D-30D4104FA2F9}" type="sibTrans" cxnId="{51C437DD-4AF3-44D8-9530-B8CE5EF1CF59}">
      <dgm:prSet/>
      <dgm:spPr/>
      <dgm:t>
        <a:bodyPr/>
        <a:lstStyle/>
        <a:p>
          <a:endParaRPr lang="en-US"/>
        </a:p>
      </dgm:t>
    </dgm:pt>
    <dgm:pt modelId="{2C2266E7-4760-4309-8DE4-1588159F4C60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3"/>
              </a:solidFill>
            </a:rPr>
            <a:t>Conclusion</a:t>
          </a:r>
          <a:endParaRPr lang="fr-FR" noProof="0" dirty="0">
            <a:solidFill>
              <a:schemeClr val="accent3"/>
            </a:solidFill>
          </a:endParaRPr>
        </a:p>
      </dgm:t>
    </dgm:pt>
    <dgm:pt modelId="{3F7EEFED-30CA-42B8-AF45-4D7DE7B4599E}" type="parTrans" cxnId="{F45DCE80-EF8E-4F12-823D-B968532B76F5}">
      <dgm:prSet/>
      <dgm:spPr/>
      <dgm:t>
        <a:bodyPr/>
        <a:lstStyle/>
        <a:p>
          <a:endParaRPr lang="en-US"/>
        </a:p>
      </dgm:t>
    </dgm:pt>
    <dgm:pt modelId="{DE1BDF47-B2BE-4113-BF80-79F8EC7568B3}" type="sibTrans" cxnId="{F45DCE80-EF8E-4F12-823D-B968532B76F5}">
      <dgm:prSet/>
      <dgm:spPr/>
      <dgm:t>
        <a:bodyPr/>
        <a:lstStyle/>
        <a:p>
          <a:endParaRPr lang="en-US"/>
        </a:p>
      </dgm:t>
    </dgm:pt>
    <dgm:pt modelId="{A673A84C-C56C-4E87-BAE0-1C2EBE86A44A}" type="pres">
      <dgm:prSet presAssocID="{D7C0003F-CF58-42D7-A044-6454EB825BD8}" presName="Name0" presStyleCnt="0">
        <dgm:presLayoutVars>
          <dgm:chMax val="7"/>
          <dgm:chPref val="7"/>
          <dgm:dir/>
        </dgm:presLayoutVars>
      </dgm:prSet>
      <dgm:spPr/>
    </dgm:pt>
    <dgm:pt modelId="{694CEE7E-A103-4CB1-B38F-D414269ED6C7}" type="pres">
      <dgm:prSet presAssocID="{D7C0003F-CF58-42D7-A044-6454EB825BD8}" presName="Name1" presStyleCnt="0"/>
      <dgm:spPr/>
    </dgm:pt>
    <dgm:pt modelId="{8E4756D7-17F9-4272-9FE8-4DD4531E5D46}" type="pres">
      <dgm:prSet presAssocID="{D7C0003F-CF58-42D7-A044-6454EB825BD8}" presName="cycle" presStyleCnt="0"/>
      <dgm:spPr/>
    </dgm:pt>
    <dgm:pt modelId="{19118965-F390-4B3C-AD50-9DF0CAE85B75}" type="pres">
      <dgm:prSet presAssocID="{D7C0003F-CF58-42D7-A044-6454EB825BD8}" presName="srcNode" presStyleLbl="node1" presStyleIdx="0" presStyleCnt="6"/>
      <dgm:spPr/>
    </dgm:pt>
    <dgm:pt modelId="{1ABFCFA1-F4BA-4C6E-AE05-47A79B07BAE0}" type="pres">
      <dgm:prSet presAssocID="{D7C0003F-CF58-42D7-A044-6454EB825BD8}" presName="conn" presStyleLbl="parChTrans1D2" presStyleIdx="0" presStyleCnt="1"/>
      <dgm:spPr/>
      <dgm:t>
        <a:bodyPr/>
        <a:lstStyle/>
        <a:p>
          <a:endParaRPr lang="en-US"/>
        </a:p>
      </dgm:t>
    </dgm:pt>
    <dgm:pt modelId="{3DF9EB9D-00A6-488C-AFF6-5C44526A2D3A}" type="pres">
      <dgm:prSet presAssocID="{D7C0003F-CF58-42D7-A044-6454EB825BD8}" presName="extraNode" presStyleLbl="node1" presStyleIdx="0" presStyleCnt="6"/>
      <dgm:spPr/>
    </dgm:pt>
    <dgm:pt modelId="{2512CC46-94EA-4F74-8D4F-CFB45AE06408}" type="pres">
      <dgm:prSet presAssocID="{D7C0003F-CF58-42D7-A044-6454EB825BD8}" presName="dstNode" presStyleLbl="node1" presStyleIdx="0" presStyleCnt="6"/>
      <dgm:spPr/>
    </dgm:pt>
    <dgm:pt modelId="{9E001C8B-691E-4794-A1FB-3F2636F5C77F}" type="pres">
      <dgm:prSet presAssocID="{701E22A2-240B-4A30-A2EE-2128BB9068DA}" presName="text_1" presStyleLbl="node1" presStyleIdx="0" presStyleCnt="6" custScaleX="21871" custLinFactNeighborX="-38090" custLinFactNeighborY="-47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040FD-962A-4A5B-ABC6-13E56D9DD5A9}" type="pres">
      <dgm:prSet presAssocID="{701E22A2-240B-4A30-A2EE-2128BB9068DA}" presName="accent_1" presStyleCnt="0"/>
      <dgm:spPr/>
    </dgm:pt>
    <dgm:pt modelId="{9462FF52-77B7-4683-B717-8B2AA0333D51}" type="pres">
      <dgm:prSet presAssocID="{701E22A2-240B-4A30-A2EE-2128BB9068DA}" presName="accentRepeatNode" presStyleLbl="solidFgAcc1" presStyleIdx="0" presStyleCnt="6"/>
      <dgm:spPr/>
    </dgm:pt>
    <dgm:pt modelId="{5A5170A8-35B6-48BF-BA78-2207191EF9B7}" type="pres">
      <dgm:prSet presAssocID="{5A1F1894-B8CB-4144-B123-3D6DE894CD9F}" presName="text_2" presStyleLbl="node1" presStyleIdx="1" presStyleCnt="6" custScaleX="39592" custScaleY="97099" custLinFactNeighborX="-32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B4FED-2C0A-42E7-8AF1-B7E05F4A4884}" type="pres">
      <dgm:prSet presAssocID="{5A1F1894-B8CB-4144-B123-3D6DE894CD9F}" presName="accent_2" presStyleCnt="0"/>
      <dgm:spPr/>
    </dgm:pt>
    <dgm:pt modelId="{F815C652-4DED-4F66-801F-1B34B707D094}" type="pres">
      <dgm:prSet presAssocID="{5A1F1894-B8CB-4144-B123-3D6DE894CD9F}" presName="accentRepeatNode" presStyleLbl="solidFgAcc1" presStyleIdx="1" presStyleCnt="6"/>
      <dgm:spPr/>
    </dgm:pt>
    <dgm:pt modelId="{ACA9BDB6-673F-4B7C-9E71-88944D0919F3}" type="pres">
      <dgm:prSet presAssocID="{54F6609D-55FE-40EF-AA56-EFD20A0CCE2A}" presName="text_3" presStyleLbl="node1" presStyleIdx="2" presStyleCnt="6" custScaleX="68289" custLinFactNeighborX="-184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ACCC6-E2FB-4E09-98E8-722B58992B4E}" type="pres">
      <dgm:prSet presAssocID="{54F6609D-55FE-40EF-AA56-EFD20A0CCE2A}" presName="accent_3" presStyleCnt="0"/>
      <dgm:spPr/>
    </dgm:pt>
    <dgm:pt modelId="{B845E30E-1E23-41EC-BA08-3B7A031C74E1}" type="pres">
      <dgm:prSet presAssocID="{54F6609D-55FE-40EF-AA56-EFD20A0CCE2A}" presName="accentRepeatNode" presStyleLbl="solidFgAcc1" presStyleIdx="2" presStyleCnt="6"/>
      <dgm:spPr/>
    </dgm:pt>
    <dgm:pt modelId="{3DAE9F44-CA14-4F23-BAD3-773C3A41340B}" type="pres">
      <dgm:prSet presAssocID="{328CA731-9CBC-4A2B-B9DF-EA2FD9DDE986}" presName="text_4" presStyleLbl="node1" presStyleIdx="3" presStyleCnt="6" custScaleX="47926" custLinFactNeighborX="-28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7A9D1-0CC8-483E-AC6D-E4406E5546B0}" type="pres">
      <dgm:prSet presAssocID="{328CA731-9CBC-4A2B-B9DF-EA2FD9DDE986}" presName="accent_4" presStyleCnt="0"/>
      <dgm:spPr/>
    </dgm:pt>
    <dgm:pt modelId="{38349841-CC75-40AB-89B7-91BA2D2318F2}" type="pres">
      <dgm:prSet presAssocID="{328CA731-9CBC-4A2B-B9DF-EA2FD9DDE986}" presName="accentRepeatNode" presStyleLbl="solidFgAcc1" presStyleIdx="3" presStyleCnt="6"/>
      <dgm:spPr/>
    </dgm:pt>
    <dgm:pt modelId="{1FA35C78-C085-4C70-AC9E-901E19434EB7}" type="pres">
      <dgm:prSet presAssocID="{AB427E74-8C86-49D4-83C2-4F69B559B037}" presName="text_5" presStyleLbl="node1" presStyleIdx="4" presStyleCnt="6" custScaleX="44926" custLinFactNeighborX="-3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9433-E463-4DFB-91A6-FF930B666F54}" type="pres">
      <dgm:prSet presAssocID="{AB427E74-8C86-49D4-83C2-4F69B559B037}" presName="accent_5" presStyleCnt="0"/>
      <dgm:spPr/>
    </dgm:pt>
    <dgm:pt modelId="{13DFB116-923C-4877-8954-173F2D42BFD4}" type="pres">
      <dgm:prSet presAssocID="{AB427E74-8C86-49D4-83C2-4F69B559B037}" presName="accentRepeatNode" presStyleLbl="solidFgAcc1" presStyleIdx="4" presStyleCnt="6"/>
      <dgm:spPr/>
    </dgm:pt>
    <dgm:pt modelId="{B87FC058-1BC1-4501-8AE6-4789015D530D}" type="pres">
      <dgm:prSet presAssocID="{2C2266E7-4760-4309-8DE4-1588159F4C60}" presName="text_6" presStyleLbl="node1" presStyleIdx="5" presStyleCnt="6" custScaleX="24766" custLinFactNeighborX="-36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FDE9-9FFA-464C-B23B-08FC0A1D3A47}" type="pres">
      <dgm:prSet presAssocID="{2C2266E7-4760-4309-8DE4-1588159F4C60}" presName="accent_6" presStyleCnt="0"/>
      <dgm:spPr/>
    </dgm:pt>
    <dgm:pt modelId="{0BDD13A8-123F-48A9-9141-3AF6B0BCA71A}" type="pres">
      <dgm:prSet presAssocID="{2C2266E7-4760-4309-8DE4-1588159F4C60}" presName="accentRepeatNode" presStyleLbl="solidFgAcc1" presStyleIdx="5" presStyleCnt="6"/>
      <dgm:spPr/>
    </dgm:pt>
  </dgm:ptLst>
  <dgm:cxnLst>
    <dgm:cxn modelId="{75315F9C-2C3D-4FED-AF02-F713E20CB54D}" srcId="{D7C0003F-CF58-42D7-A044-6454EB825BD8}" destId="{54F6609D-55FE-40EF-AA56-EFD20A0CCE2A}" srcOrd="2" destOrd="0" parTransId="{6CAD48D7-2556-4906-8A39-90979D505EAD}" sibTransId="{E5622E85-CD29-46DE-9250-BC2FD4F02072}"/>
    <dgm:cxn modelId="{4E9EAB81-C0AE-4BB8-BCEB-83A0F676F058}" srcId="{D7C0003F-CF58-42D7-A044-6454EB825BD8}" destId="{5A1F1894-B8CB-4144-B123-3D6DE894CD9F}" srcOrd="1" destOrd="0" parTransId="{D4679EBC-B3A6-4448-89DE-2C7C4A6CA75A}" sibTransId="{DDD83C18-AE5A-422F-811A-C1FD76131300}"/>
    <dgm:cxn modelId="{6D6BCBAF-A755-4E13-9CBA-9B04A3C38674}" type="presOf" srcId="{328CA731-9CBC-4A2B-B9DF-EA2FD9DDE986}" destId="{3DAE9F44-CA14-4F23-BAD3-773C3A41340B}" srcOrd="0" destOrd="0" presId="urn:microsoft.com/office/officeart/2008/layout/VerticalCurvedList"/>
    <dgm:cxn modelId="{20FAE03E-35C5-431F-A55F-4BDB308EA413}" type="presOf" srcId="{54F6609D-55FE-40EF-AA56-EFD20A0CCE2A}" destId="{ACA9BDB6-673F-4B7C-9E71-88944D0919F3}" srcOrd="0" destOrd="0" presId="urn:microsoft.com/office/officeart/2008/layout/VerticalCurvedList"/>
    <dgm:cxn modelId="{A4BF22F6-F25A-40EB-A30B-5EEB0D3E98F3}" type="presOf" srcId="{AB427E74-8C86-49D4-83C2-4F69B559B037}" destId="{1FA35C78-C085-4C70-AC9E-901E19434EB7}" srcOrd="0" destOrd="0" presId="urn:microsoft.com/office/officeart/2008/layout/VerticalCurvedList"/>
    <dgm:cxn modelId="{8C04B3EA-08FE-4AAD-89A6-EBC539FD9DD1}" type="presOf" srcId="{5A1F1894-B8CB-4144-B123-3D6DE894CD9F}" destId="{5A5170A8-35B6-48BF-BA78-2207191EF9B7}" srcOrd="0" destOrd="0" presId="urn:microsoft.com/office/officeart/2008/layout/VerticalCurvedList"/>
    <dgm:cxn modelId="{BA0E4A09-4339-4E97-99BF-DFE853652DA3}" srcId="{D7C0003F-CF58-42D7-A044-6454EB825BD8}" destId="{701E22A2-240B-4A30-A2EE-2128BB9068DA}" srcOrd="0" destOrd="0" parTransId="{0A165CDB-4BE4-446E-8B62-86B5E691D712}" sibTransId="{A6D9B461-79E6-4A81-8ECA-D7483CF27866}"/>
    <dgm:cxn modelId="{DD8E24B0-D173-44E2-B833-1E9EB48EA333}" type="presOf" srcId="{2C2266E7-4760-4309-8DE4-1588159F4C60}" destId="{B87FC058-1BC1-4501-8AE6-4789015D530D}" srcOrd="0" destOrd="0" presId="urn:microsoft.com/office/officeart/2008/layout/VerticalCurvedList"/>
    <dgm:cxn modelId="{B3E91966-79F3-4B5F-BCF3-F4C3A3B5AF33}" type="presOf" srcId="{D7C0003F-CF58-42D7-A044-6454EB825BD8}" destId="{A673A84C-C56C-4E87-BAE0-1C2EBE86A44A}" srcOrd="0" destOrd="0" presId="urn:microsoft.com/office/officeart/2008/layout/VerticalCurvedList"/>
    <dgm:cxn modelId="{ACB01636-3C71-418F-8C34-94563A156110}" type="presOf" srcId="{A6D9B461-79E6-4A81-8ECA-D7483CF27866}" destId="{1ABFCFA1-F4BA-4C6E-AE05-47A79B07BAE0}" srcOrd="0" destOrd="0" presId="urn:microsoft.com/office/officeart/2008/layout/VerticalCurvedList"/>
    <dgm:cxn modelId="{F45DCE80-EF8E-4F12-823D-B968532B76F5}" srcId="{D7C0003F-CF58-42D7-A044-6454EB825BD8}" destId="{2C2266E7-4760-4309-8DE4-1588159F4C60}" srcOrd="5" destOrd="0" parTransId="{3F7EEFED-30CA-42B8-AF45-4D7DE7B4599E}" sibTransId="{DE1BDF47-B2BE-4113-BF80-79F8EC7568B3}"/>
    <dgm:cxn modelId="{51C437DD-4AF3-44D8-9530-B8CE5EF1CF59}" srcId="{D7C0003F-CF58-42D7-A044-6454EB825BD8}" destId="{AB427E74-8C86-49D4-83C2-4F69B559B037}" srcOrd="4" destOrd="0" parTransId="{F92542FE-FAF5-49CD-B961-2ABA61FF56BA}" sibTransId="{C539B5D0-A67C-4C9E-B96D-30D4104FA2F9}"/>
    <dgm:cxn modelId="{7AFE4558-21AC-4243-B2F8-1208B3F03A41}" type="presOf" srcId="{701E22A2-240B-4A30-A2EE-2128BB9068DA}" destId="{9E001C8B-691E-4794-A1FB-3F2636F5C77F}" srcOrd="0" destOrd="0" presId="urn:microsoft.com/office/officeart/2008/layout/VerticalCurvedList"/>
    <dgm:cxn modelId="{4A21DC52-E315-44AC-8AA5-E08FAF9297A7}" srcId="{D7C0003F-CF58-42D7-A044-6454EB825BD8}" destId="{328CA731-9CBC-4A2B-B9DF-EA2FD9DDE986}" srcOrd="3" destOrd="0" parTransId="{7E9E78BE-A13B-483D-A16D-59BBF64B3493}" sibTransId="{A699B3A7-B8BA-4896-88CC-C5ADD20DA432}"/>
    <dgm:cxn modelId="{FBC4B686-A4E0-4979-B2B0-3A2425189EDA}" type="presParOf" srcId="{A673A84C-C56C-4E87-BAE0-1C2EBE86A44A}" destId="{694CEE7E-A103-4CB1-B38F-D414269ED6C7}" srcOrd="0" destOrd="0" presId="urn:microsoft.com/office/officeart/2008/layout/VerticalCurvedList"/>
    <dgm:cxn modelId="{1D1D0018-939F-4E54-8398-39DC3477C47B}" type="presParOf" srcId="{694CEE7E-A103-4CB1-B38F-D414269ED6C7}" destId="{8E4756D7-17F9-4272-9FE8-4DD4531E5D46}" srcOrd="0" destOrd="0" presId="urn:microsoft.com/office/officeart/2008/layout/VerticalCurvedList"/>
    <dgm:cxn modelId="{F32A5215-B262-4CCC-AF1A-A74660D0A127}" type="presParOf" srcId="{8E4756D7-17F9-4272-9FE8-4DD4531E5D46}" destId="{19118965-F390-4B3C-AD50-9DF0CAE85B75}" srcOrd="0" destOrd="0" presId="urn:microsoft.com/office/officeart/2008/layout/VerticalCurvedList"/>
    <dgm:cxn modelId="{30CF7B93-ECB6-460B-9098-78760EDB199A}" type="presParOf" srcId="{8E4756D7-17F9-4272-9FE8-4DD4531E5D46}" destId="{1ABFCFA1-F4BA-4C6E-AE05-47A79B07BAE0}" srcOrd="1" destOrd="0" presId="urn:microsoft.com/office/officeart/2008/layout/VerticalCurvedList"/>
    <dgm:cxn modelId="{1E4B491B-E8CA-4554-871C-4F93D0F07DF1}" type="presParOf" srcId="{8E4756D7-17F9-4272-9FE8-4DD4531E5D46}" destId="{3DF9EB9D-00A6-488C-AFF6-5C44526A2D3A}" srcOrd="2" destOrd="0" presId="urn:microsoft.com/office/officeart/2008/layout/VerticalCurvedList"/>
    <dgm:cxn modelId="{C493B4F2-D7D4-4319-9ADF-0FD35AB6C3FD}" type="presParOf" srcId="{8E4756D7-17F9-4272-9FE8-4DD4531E5D46}" destId="{2512CC46-94EA-4F74-8D4F-CFB45AE06408}" srcOrd="3" destOrd="0" presId="urn:microsoft.com/office/officeart/2008/layout/VerticalCurvedList"/>
    <dgm:cxn modelId="{FFA065C7-E4D4-4E2C-99C3-210C124297F2}" type="presParOf" srcId="{694CEE7E-A103-4CB1-B38F-D414269ED6C7}" destId="{9E001C8B-691E-4794-A1FB-3F2636F5C77F}" srcOrd="1" destOrd="0" presId="urn:microsoft.com/office/officeart/2008/layout/VerticalCurvedList"/>
    <dgm:cxn modelId="{BF871706-5ABA-4A55-9EE4-344F5E0A5C69}" type="presParOf" srcId="{694CEE7E-A103-4CB1-B38F-D414269ED6C7}" destId="{2F9040FD-962A-4A5B-ABC6-13E56D9DD5A9}" srcOrd="2" destOrd="0" presId="urn:microsoft.com/office/officeart/2008/layout/VerticalCurvedList"/>
    <dgm:cxn modelId="{2DF4897C-3B20-4F97-B4CE-67C3031EAA6A}" type="presParOf" srcId="{2F9040FD-962A-4A5B-ABC6-13E56D9DD5A9}" destId="{9462FF52-77B7-4683-B717-8B2AA0333D51}" srcOrd="0" destOrd="0" presId="urn:microsoft.com/office/officeart/2008/layout/VerticalCurvedList"/>
    <dgm:cxn modelId="{64461544-80F4-449E-8748-296F9DFB83FD}" type="presParOf" srcId="{694CEE7E-A103-4CB1-B38F-D414269ED6C7}" destId="{5A5170A8-35B6-48BF-BA78-2207191EF9B7}" srcOrd="3" destOrd="0" presId="urn:microsoft.com/office/officeart/2008/layout/VerticalCurvedList"/>
    <dgm:cxn modelId="{7C851453-7DEE-46AF-B4B9-390DD3CD4C72}" type="presParOf" srcId="{694CEE7E-A103-4CB1-B38F-D414269ED6C7}" destId="{64AB4FED-2C0A-42E7-8AF1-B7E05F4A4884}" srcOrd="4" destOrd="0" presId="urn:microsoft.com/office/officeart/2008/layout/VerticalCurvedList"/>
    <dgm:cxn modelId="{BAB54517-26FF-41CD-BA5E-9779FD1842B7}" type="presParOf" srcId="{64AB4FED-2C0A-42E7-8AF1-B7E05F4A4884}" destId="{F815C652-4DED-4F66-801F-1B34B707D094}" srcOrd="0" destOrd="0" presId="urn:microsoft.com/office/officeart/2008/layout/VerticalCurvedList"/>
    <dgm:cxn modelId="{A9A62A93-5686-4F18-AD3D-545914E660CF}" type="presParOf" srcId="{694CEE7E-A103-4CB1-B38F-D414269ED6C7}" destId="{ACA9BDB6-673F-4B7C-9E71-88944D0919F3}" srcOrd="5" destOrd="0" presId="urn:microsoft.com/office/officeart/2008/layout/VerticalCurvedList"/>
    <dgm:cxn modelId="{FEF49A1A-DE5F-4C83-8C4B-0D34719DDD7D}" type="presParOf" srcId="{694CEE7E-A103-4CB1-B38F-D414269ED6C7}" destId="{C8DACCC6-E2FB-4E09-98E8-722B58992B4E}" srcOrd="6" destOrd="0" presId="urn:microsoft.com/office/officeart/2008/layout/VerticalCurvedList"/>
    <dgm:cxn modelId="{765242B1-5966-4187-A86A-B39F0430ACFD}" type="presParOf" srcId="{C8DACCC6-E2FB-4E09-98E8-722B58992B4E}" destId="{B845E30E-1E23-41EC-BA08-3B7A031C74E1}" srcOrd="0" destOrd="0" presId="urn:microsoft.com/office/officeart/2008/layout/VerticalCurvedList"/>
    <dgm:cxn modelId="{A2225D2C-A4FC-40B5-AC10-4693C0907E9B}" type="presParOf" srcId="{694CEE7E-A103-4CB1-B38F-D414269ED6C7}" destId="{3DAE9F44-CA14-4F23-BAD3-773C3A41340B}" srcOrd="7" destOrd="0" presId="urn:microsoft.com/office/officeart/2008/layout/VerticalCurvedList"/>
    <dgm:cxn modelId="{17A65309-4F88-4F91-BD2C-2F6B541AFF6E}" type="presParOf" srcId="{694CEE7E-A103-4CB1-B38F-D414269ED6C7}" destId="{9247A9D1-0CC8-483E-AC6D-E4406E5546B0}" srcOrd="8" destOrd="0" presId="urn:microsoft.com/office/officeart/2008/layout/VerticalCurvedList"/>
    <dgm:cxn modelId="{3F24E1AD-FCA4-4056-B886-C1A851F3E8FC}" type="presParOf" srcId="{9247A9D1-0CC8-483E-AC6D-E4406E5546B0}" destId="{38349841-CC75-40AB-89B7-91BA2D2318F2}" srcOrd="0" destOrd="0" presId="urn:microsoft.com/office/officeart/2008/layout/VerticalCurvedList"/>
    <dgm:cxn modelId="{2CEC7A68-EBBA-47F4-AFBC-6DC6405C5C8C}" type="presParOf" srcId="{694CEE7E-A103-4CB1-B38F-D414269ED6C7}" destId="{1FA35C78-C085-4C70-AC9E-901E19434EB7}" srcOrd="9" destOrd="0" presId="urn:microsoft.com/office/officeart/2008/layout/VerticalCurvedList"/>
    <dgm:cxn modelId="{BCF0DAA5-84AD-4571-816C-2DA354B7577E}" type="presParOf" srcId="{694CEE7E-A103-4CB1-B38F-D414269ED6C7}" destId="{FA9D9433-E463-4DFB-91A6-FF930B666F54}" srcOrd="10" destOrd="0" presId="urn:microsoft.com/office/officeart/2008/layout/VerticalCurvedList"/>
    <dgm:cxn modelId="{41721878-4960-44D1-A904-B9753B1B78FD}" type="presParOf" srcId="{FA9D9433-E463-4DFB-91A6-FF930B666F54}" destId="{13DFB116-923C-4877-8954-173F2D42BFD4}" srcOrd="0" destOrd="0" presId="urn:microsoft.com/office/officeart/2008/layout/VerticalCurvedList"/>
    <dgm:cxn modelId="{2DAD7129-BC36-4F07-89B8-CE367D883801}" type="presParOf" srcId="{694CEE7E-A103-4CB1-B38F-D414269ED6C7}" destId="{B87FC058-1BC1-4501-8AE6-4789015D530D}" srcOrd="11" destOrd="0" presId="urn:microsoft.com/office/officeart/2008/layout/VerticalCurvedList"/>
    <dgm:cxn modelId="{E1290898-6CD6-48F4-96DB-019BA99F0DCA}" type="presParOf" srcId="{694CEE7E-A103-4CB1-B38F-D414269ED6C7}" destId="{EF38FDE9-9FFA-464C-B23B-08FC0A1D3A47}" srcOrd="12" destOrd="0" presId="urn:microsoft.com/office/officeart/2008/layout/VerticalCurvedList"/>
    <dgm:cxn modelId="{D2402629-A37D-45D2-AFD3-D36A913BC7F4}" type="presParOf" srcId="{EF38FDE9-9FFA-464C-B23B-08FC0A1D3A47}" destId="{0BDD13A8-123F-48A9-9141-3AF6B0BCA7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C0003F-CF58-42D7-A044-6454EB825BD8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4" csCatId="colorful" phldr="1"/>
      <dgm:spPr/>
    </dgm:pt>
    <dgm:pt modelId="{701E22A2-240B-4A30-A2EE-2128BB9068DA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4"/>
              </a:solidFill>
            </a:rPr>
            <a:t>Introduction</a:t>
          </a:r>
          <a:endParaRPr lang="fr-FR" noProof="0" dirty="0">
            <a:solidFill>
              <a:schemeClr val="accent4"/>
            </a:solidFill>
          </a:endParaRPr>
        </a:p>
      </dgm:t>
    </dgm:pt>
    <dgm:pt modelId="{0A165CDB-4BE4-446E-8B62-86B5E691D712}" type="parTrans" cxnId="{BA0E4A09-4339-4E97-99BF-DFE853652DA3}">
      <dgm:prSet/>
      <dgm:spPr/>
      <dgm:t>
        <a:bodyPr/>
        <a:lstStyle/>
        <a:p>
          <a:endParaRPr lang="en-US"/>
        </a:p>
      </dgm:t>
    </dgm:pt>
    <dgm:pt modelId="{A6D9B461-79E6-4A81-8ECA-D7483CF27866}" type="sibTrans" cxnId="{BA0E4A09-4339-4E97-99BF-DFE853652D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fr-FR" noProof="0" dirty="0"/>
        </a:p>
      </dgm:t>
    </dgm:pt>
    <dgm:pt modelId="{5A1F1894-B8CB-4144-B123-3D6DE894CD9F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   I. Étude bibliographique</a:t>
          </a:r>
          <a:endParaRPr lang="fr-FR" noProof="0" dirty="0">
            <a:solidFill>
              <a:schemeClr val="tx2"/>
            </a:solidFill>
          </a:endParaRPr>
        </a:p>
      </dgm:t>
    </dgm:pt>
    <dgm:pt modelId="{D4679EBC-B3A6-4448-89DE-2C7C4A6CA75A}" type="parTrans" cxnId="{4E9EAB81-C0AE-4BB8-BCEB-83A0F676F058}">
      <dgm:prSet/>
      <dgm:spPr/>
      <dgm:t>
        <a:bodyPr/>
        <a:lstStyle/>
        <a:p>
          <a:endParaRPr lang="en-US"/>
        </a:p>
      </dgm:t>
    </dgm:pt>
    <dgm:pt modelId="{DDD83C18-AE5A-422F-811A-C1FD76131300}" type="sibTrans" cxnId="{4E9EAB81-C0AE-4BB8-BCEB-83A0F676F058}">
      <dgm:prSet/>
      <dgm:spPr/>
      <dgm:t>
        <a:bodyPr/>
        <a:lstStyle/>
        <a:p>
          <a:endParaRPr lang="en-US"/>
        </a:p>
      </dgm:t>
    </dgm:pt>
    <dgm:pt modelId="{54F6609D-55FE-40EF-AA56-EFD20A0CCE2A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4"/>
              </a:solidFill>
            </a:rPr>
            <a:t>   II. Analyse et spécification des besoins</a:t>
          </a:r>
          <a:endParaRPr lang="fr-FR" noProof="0" dirty="0">
            <a:solidFill>
              <a:schemeClr val="accent4"/>
            </a:solidFill>
          </a:endParaRPr>
        </a:p>
      </dgm:t>
    </dgm:pt>
    <dgm:pt modelId="{6CAD48D7-2556-4906-8A39-90979D505EAD}" type="parTrans" cxnId="{75315F9C-2C3D-4FED-AF02-F713E20CB54D}">
      <dgm:prSet/>
      <dgm:spPr/>
      <dgm:t>
        <a:bodyPr/>
        <a:lstStyle/>
        <a:p>
          <a:endParaRPr lang="en-US"/>
        </a:p>
      </dgm:t>
    </dgm:pt>
    <dgm:pt modelId="{E5622E85-CD29-46DE-9250-BC2FD4F02072}" type="sibTrans" cxnId="{75315F9C-2C3D-4FED-AF02-F713E20CB54D}">
      <dgm:prSet/>
      <dgm:spPr/>
      <dgm:t>
        <a:bodyPr/>
        <a:lstStyle/>
        <a:p>
          <a:endParaRPr lang="en-US"/>
        </a:p>
      </dgm:t>
    </dgm:pt>
    <dgm:pt modelId="{328CA731-9CBC-4A2B-B9DF-EA2FD9DDE986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4"/>
              </a:solidFill>
            </a:rPr>
            <a:t>   III. Conception</a:t>
          </a:r>
          <a:endParaRPr lang="fr-FR" noProof="0" dirty="0">
            <a:solidFill>
              <a:schemeClr val="accent4"/>
            </a:solidFill>
          </a:endParaRPr>
        </a:p>
      </dgm:t>
    </dgm:pt>
    <dgm:pt modelId="{7E9E78BE-A13B-483D-A16D-59BBF64B3493}" type="parTrans" cxnId="{4A21DC52-E315-44AC-8AA5-E08FAF9297A7}">
      <dgm:prSet/>
      <dgm:spPr/>
      <dgm:t>
        <a:bodyPr/>
        <a:lstStyle/>
        <a:p>
          <a:endParaRPr lang="en-US"/>
        </a:p>
      </dgm:t>
    </dgm:pt>
    <dgm:pt modelId="{A699B3A7-B8BA-4896-88CC-C5ADD20DA432}" type="sibTrans" cxnId="{4A21DC52-E315-44AC-8AA5-E08FAF9297A7}">
      <dgm:prSet/>
      <dgm:spPr/>
      <dgm:t>
        <a:bodyPr/>
        <a:lstStyle/>
        <a:p>
          <a:endParaRPr lang="en-US"/>
        </a:p>
      </dgm:t>
    </dgm:pt>
    <dgm:pt modelId="{AB427E74-8C86-49D4-83C2-4F69B559B037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4"/>
              </a:solidFill>
            </a:rPr>
            <a:t>   IV. Réalisation et évaluation</a:t>
          </a:r>
          <a:endParaRPr lang="fr-FR" noProof="0" dirty="0">
            <a:solidFill>
              <a:schemeClr val="accent4"/>
            </a:solidFill>
          </a:endParaRPr>
        </a:p>
      </dgm:t>
    </dgm:pt>
    <dgm:pt modelId="{F92542FE-FAF5-49CD-B961-2ABA61FF56BA}" type="parTrans" cxnId="{51C437DD-4AF3-44D8-9530-B8CE5EF1CF59}">
      <dgm:prSet/>
      <dgm:spPr/>
      <dgm:t>
        <a:bodyPr/>
        <a:lstStyle/>
        <a:p>
          <a:endParaRPr lang="en-US"/>
        </a:p>
      </dgm:t>
    </dgm:pt>
    <dgm:pt modelId="{C539B5D0-A67C-4C9E-B96D-30D4104FA2F9}" type="sibTrans" cxnId="{51C437DD-4AF3-44D8-9530-B8CE5EF1CF59}">
      <dgm:prSet/>
      <dgm:spPr/>
      <dgm:t>
        <a:bodyPr/>
        <a:lstStyle/>
        <a:p>
          <a:endParaRPr lang="en-US"/>
        </a:p>
      </dgm:t>
    </dgm:pt>
    <dgm:pt modelId="{2C2266E7-4760-4309-8DE4-1588159F4C60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4"/>
              </a:solidFill>
            </a:rPr>
            <a:t>Conclusion</a:t>
          </a:r>
          <a:endParaRPr lang="fr-FR" noProof="0" dirty="0">
            <a:solidFill>
              <a:schemeClr val="accent4"/>
            </a:solidFill>
          </a:endParaRPr>
        </a:p>
      </dgm:t>
    </dgm:pt>
    <dgm:pt modelId="{3F7EEFED-30CA-42B8-AF45-4D7DE7B4599E}" type="parTrans" cxnId="{F45DCE80-EF8E-4F12-823D-B968532B76F5}">
      <dgm:prSet/>
      <dgm:spPr/>
      <dgm:t>
        <a:bodyPr/>
        <a:lstStyle/>
        <a:p>
          <a:endParaRPr lang="en-US"/>
        </a:p>
      </dgm:t>
    </dgm:pt>
    <dgm:pt modelId="{DE1BDF47-B2BE-4113-BF80-79F8EC7568B3}" type="sibTrans" cxnId="{F45DCE80-EF8E-4F12-823D-B968532B76F5}">
      <dgm:prSet/>
      <dgm:spPr/>
      <dgm:t>
        <a:bodyPr/>
        <a:lstStyle/>
        <a:p>
          <a:endParaRPr lang="en-US"/>
        </a:p>
      </dgm:t>
    </dgm:pt>
    <dgm:pt modelId="{A673A84C-C56C-4E87-BAE0-1C2EBE86A44A}" type="pres">
      <dgm:prSet presAssocID="{D7C0003F-CF58-42D7-A044-6454EB825BD8}" presName="Name0" presStyleCnt="0">
        <dgm:presLayoutVars>
          <dgm:chMax val="7"/>
          <dgm:chPref val="7"/>
          <dgm:dir/>
        </dgm:presLayoutVars>
      </dgm:prSet>
      <dgm:spPr/>
    </dgm:pt>
    <dgm:pt modelId="{694CEE7E-A103-4CB1-B38F-D414269ED6C7}" type="pres">
      <dgm:prSet presAssocID="{D7C0003F-CF58-42D7-A044-6454EB825BD8}" presName="Name1" presStyleCnt="0"/>
      <dgm:spPr/>
    </dgm:pt>
    <dgm:pt modelId="{8E4756D7-17F9-4272-9FE8-4DD4531E5D46}" type="pres">
      <dgm:prSet presAssocID="{D7C0003F-CF58-42D7-A044-6454EB825BD8}" presName="cycle" presStyleCnt="0"/>
      <dgm:spPr/>
    </dgm:pt>
    <dgm:pt modelId="{19118965-F390-4B3C-AD50-9DF0CAE85B75}" type="pres">
      <dgm:prSet presAssocID="{D7C0003F-CF58-42D7-A044-6454EB825BD8}" presName="srcNode" presStyleLbl="node1" presStyleIdx="0" presStyleCnt="6"/>
      <dgm:spPr/>
    </dgm:pt>
    <dgm:pt modelId="{1ABFCFA1-F4BA-4C6E-AE05-47A79B07BAE0}" type="pres">
      <dgm:prSet presAssocID="{D7C0003F-CF58-42D7-A044-6454EB825BD8}" presName="conn" presStyleLbl="parChTrans1D2" presStyleIdx="0" presStyleCnt="1"/>
      <dgm:spPr/>
      <dgm:t>
        <a:bodyPr/>
        <a:lstStyle/>
        <a:p>
          <a:endParaRPr lang="en-US"/>
        </a:p>
      </dgm:t>
    </dgm:pt>
    <dgm:pt modelId="{3DF9EB9D-00A6-488C-AFF6-5C44526A2D3A}" type="pres">
      <dgm:prSet presAssocID="{D7C0003F-CF58-42D7-A044-6454EB825BD8}" presName="extraNode" presStyleLbl="node1" presStyleIdx="0" presStyleCnt="6"/>
      <dgm:spPr/>
    </dgm:pt>
    <dgm:pt modelId="{2512CC46-94EA-4F74-8D4F-CFB45AE06408}" type="pres">
      <dgm:prSet presAssocID="{D7C0003F-CF58-42D7-A044-6454EB825BD8}" presName="dstNode" presStyleLbl="node1" presStyleIdx="0" presStyleCnt="6"/>
      <dgm:spPr/>
    </dgm:pt>
    <dgm:pt modelId="{9E001C8B-691E-4794-A1FB-3F2636F5C77F}" type="pres">
      <dgm:prSet presAssocID="{701E22A2-240B-4A30-A2EE-2128BB9068DA}" presName="text_1" presStyleLbl="node1" presStyleIdx="0" presStyleCnt="6" custScaleX="21871" custLinFactNeighborX="-38090" custLinFactNeighborY="-47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040FD-962A-4A5B-ABC6-13E56D9DD5A9}" type="pres">
      <dgm:prSet presAssocID="{701E22A2-240B-4A30-A2EE-2128BB9068DA}" presName="accent_1" presStyleCnt="0"/>
      <dgm:spPr/>
    </dgm:pt>
    <dgm:pt modelId="{9462FF52-77B7-4683-B717-8B2AA0333D51}" type="pres">
      <dgm:prSet presAssocID="{701E22A2-240B-4A30-A2EE-2128BB9068DA}" presName="accentRepeatNode" presStyleLbl="solidFgAcc1" presStyleIdx="0" presStyleCnt="6"/>
      <dgm:spPr/>
    </dgm:pt>
    <dgm:pt modelId="{5A5170A8-35B6-48BF-BA78-2207191EF9B7}" type="pres">
      <dgm:prSet presAssocID="{5A1F1894-B8CB-4144-B123-3D6DE894CD9F}" presName="text_2" presStyleLbl="node1" presStyleIdx="1" presStyleCnt="6" custScaleX="39592" custScaleY="97099" custLinFactNeighborX="-32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B4FED-2C0A-42E7-8AF1-B7E05F4A4884}" type="pres">
      <dgm:prSet presAssocID="{5A1F1894-B8CB-4144-B123-3D6DE894CD9F}" presName="accent_2" presStyleCnt="0"/>
      <dgm:spPr/>
    </dgm:pt>
    <dgm:pt modelId="{F815C652-4DED-4F66-801F-1B34B707D094}" type="pres">
      <dgm:prSet presAssocID="{5A1F1894-B8CB-4144-B123-3D6DE894CD9F}" presName="accentRepeatNode" presStyleLbl="solidFgAcc1" presStyleIdx="1" presStyleCnt="6"/>
      <dgm:spPr/>
    </dgm:pt>
    <dgm:pt modelId="{ACA9BDB6-673F-4B7C-9E71-88944D0919F3}" type="pres">
      <dgm:prSet presAssocID="{54F6609D-55FE-40EF-AA56-EFD20A0CCE2A}" presName="text_3" presStyleLbl="node1" presStyleIdx="2" presStyleCnt="6" custScaleX="68289" custLinFactNeighborX="-184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ACCC6-E2FB-4E09-98E8-722B58992B4E}" type="pres">
      <dgm:prSet presAssocID="{54F6609D-55FE-40EF-AA56-EFD20A0CCE2A}" presName="accent_3" presStyleCnt="0"/>
      <dgm:spPr/>
    </dgm:pt>
    <dgm:pt modelId="{B845E30E-1E23-41EC-BA08-3B7A031C74E1}" type="pres">
      <dgm:prSet presAssocID="{54F6609D-55FE-40EF-AA56-EFD20A0CCE2A}" presName="accentRepeatNode" presStyleLbl="solidFgAcc1" presStyleIdx="2" presStyleCnt="6"/>
      <dgm:spPr/>
    </dgm:pt>
    <dgm:pt modelId="{3DAE9F44-CA14-4F23-BAD3-773C3A41340B}" type="pres">
      <dgm:prSet presAssocID="{328CA731-9CBC-4A2B-B9DF-EA2FD9DDE986}" presName="text_4" presStyleLbl="node1" presStyleIdx="3" presStyleCnt="6" custScaleX="47926" custLinFactNeighborX="-28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7A9D1-0CC8-483E-AC6D-E4406E5546B0}" type="pres">
      <dgm:prSet presAssocID="{328CA731-9CBC-4A2B-B9DF-EA2FD9DDE986}" presName="accent_4" presStyleCnt="0"/>
      <dgm:spPr/>
    </dgm:pt>
    <dgm:pt modelId="{38349841-CC75-40AB-89B7-91BA2D2318F2}" type="pres">
      <dgm:prSet presAssocID="{328CA731-9CBC-4A2B-B9DF-EA2FD9DDE986}" presName="accentRepeatNode" presStyleLbl="solidFgAcc1" presStyleIdx="3" presStyleCnt="6"/>
      <dgm:spPr/>
    </dgm:pt>
    <dgm:pt modelId="{1FA35C78-C085-4C70-AC9E-901E19434EB7}" type="pres">
      <dgm:prSet presAssocID="{AB427E74-8C86-49D4-83C2-4F69B559B037}" presName="text_5" presStyleLbl="node1" presStyleIdx="4" presStyleCnt="6" custScaleX="44926" custLinFactNeighborX="-3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9433-E463-4DFB-91A6-FF930B666F54}" type="pres">
      <dgm:prSet presAssocID="{AB427E74-8C86-49D4-83C2-4F69B559B037}" presName="accent_5" presStyleCnt="0"/>
      <dgm:spPr/>
    </dgm:pt>
    <dgm:pt modelId="{13DFB116-923C-4877-8954-173F2D42BFD4}" type="pres">
      <dgm:prSet presAssocID="{AB427E74-8C86-49D4-83C2-4F69B559B037}" presName="accentRepeatNode" presStyleLbl="solidFgAcc1" presStyleIdx="4" presStyleCnt="6"/>
      <dgm:spPr/>
    </dgm:pt>
    <dgm:pt modelId="{B87FC058-1BC1-4501-8AE6-4789015D530D}" type="pres">
      <dgm:prSet presAssocID="{2C2266E7-4760-4309-8DE4-1588159F4C60}" presName="text_6" presStyleLbl="node1" presStyleIdx="5" presStyleCnt="6" custScaleX="24766" custLinFactNeighborX="-36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FDE9-9FFA-464C-B23B-08FC0A1D3A47}" type="pres">
      <dgm:prSet presAssocID="{2C2266E7-4760-4309-8DE4-1588159F4C60}" presName="accent_6" presStyleCnt="0"/>
      <dgm:spPr/>
    </dgm:pt>
    <dgm:pt modelId="{0BDD13A8-123F-48A9-9141-3AF6B0BCA71A}" type="pres">
      <dgm:prSet presAssocID="{2C2266E7-4760-4309-8DE4-1588159F4C60}" presName="accentRepeatNode" presStyleLbl="solidFgAcc1" presStyleIdx="5" presStyleCnt="6"/>
      <dgm:spPr/>
    </dgm:pt>
  </dgm:ptLst>
  <dgm:cxnLst>
    <dgm:cxn modelId="{0464D45D-037B-4070-A84A-C398EA251D67}" type="presOf" srcId="{A6D9B461-79E6-4A81-8ECA-D7483CF27866}" destId="{1ABFCFA1-F4BA-4C6E-AE05-47A79B07BAE0}" srcOrd="0" destOrd="0" presId="urn:microsoft.com/office/officeart/2008/layout/VerticalCurvedList"/>
    <dgm:cxn modelId="{4A21DC52-E315-44AC-8AA5-E08FAF9297A7}" srcId="{D7C0003F-CF58-42D7-A044-6454EB825BD8}" destId="{328CA731-9CBC-4A2B-B9DF-EA2FD9DDE986}" srcOrd="3" destOrd="0" parTransId="{7E9E78BE-A13B-483D-A16D-59BBF64B3493}" sibTransId="{A699B3A7-B8BA-4896-88CC-C5ADD20DA432}"/>
    <dgm:cxn modelId="{B80B4EA4-3F56-4D01-B846-6A03299537C8}" type="presOf" srcId="{701E22A2-240B-4A30-A2EE-2128BB9068DA}" destId="{9E001C8B-691E-4794-A1FB-3F2636F5C77F}" srcOrd="0" destOrd="0" presId="urn:microsoft.com/office/officeart/2008/layout/VerticalCurvedList"/>
    <dgm:cxn modelId="{75315F9C-2C3D-4FED-AF02-F713E20CB54D}" srcId="{D7C0003F-CF58-42D7-A044-6454EB825BD8}" destId="{54F6609D-55FE-40EF-AA56-EFD20A0CCE2A}" srcOrd="2" destOrd="0" parTransId="{6CAD48D7-2556-4906-8A39-90979D505EAD}" sibTransId="{E5622E85-CD29-46DE-9250-BC2FD4F02072}"/>
    <dgm:cxn modelId="{69FA9612-9142-417B-BE7F-CEA9B174B805}" type="presOf" srcId="{328CA731-9CBC-4A2B-B9DF-EA2FD9DDE986}" destId="{3DAE9F44-CA14-4F23-BAD3-773C3A41340B}" srcOrd="0" destOrd="0" presId="urn:microsoft.com/office/officeart/2008/layout/VerticalCurvedList"/>
    <dgm:cxn modelId="{BA0E4A09-4339-4E97-99BF-DFE853652DA3}" srcId="{D7C0003F-CF58-42D7-A044-6454EB825BD8}" destId="{701E22A2-240B-4A30-A2EE-2128BB9068DA}" srcOrd="0" destOrd="0" parTransId="{0A165CDB-4BE4-446E-8B62-86B5E691D712}" sibTransId="{A6D9B461-79E6-4A81-8ECA-D7483CF27866}"/>
    <dgm:cxn modelId="{7E9C6278-82D1-4B83-B0C6-A51B286C6698}" type="presOf" srcId="{2C2266E7-4760-4309-8DE4-1588159F4C60}" destId="{B87FC058-1BC1-4501-8AE6-4789015D530D}" srcOrd="0" destOrd="0" presId="urn:microsoft.com/office/officeart/2008/layout/VerticalCurvedList"/>
    <dgm:cxn modelId="{B58ED774-9669-416A-AD87-C6127B1FCC14}" type="presOf" srcId="{5A1F1894-B8CB-4144-B123-3D6DE894CD9F}" destId="{5A5170A8-35B6-48BF-BA78-2207191EF9B7}" srcOrd="0" destOrd="0" presId="urn:microsoft.com/office/officeart/2008/layout/VerticalCurvedList"/>
    <dgm:cxn modelId="{CAB85378-E1A8-46BC-B6F0-FF1CB806BFD0}" type="presOf" srcId="{54F6609D-55FE-40EF-AA56-EFD20A0CCE2A}" destId="{ACA9BDB6-673F-4B7C-9E71-88944D0919F3}" srcOrd="0" destOrd="0" presId="urn:microsoft.com/office/officeart/2008/layout/VerticalCurvedList"/>
    <dgm:cxn modelId="{BC506C63-BB9D-403A-BCE3-B1A34BB9EEA9}" type="presOf" srcId="{D7C0003F-CF58-42D7-A044-6454EB825BD8}" destId="{A673A84C-C56C-4E87-BAE0-1C2EBE86A44A}" srcOrd="0" destOrd="0" presId="urn:microsoft.com/office/officeart/2008/layout/VerticalCurvedList"/>
    <dgm:cxn modelId="{4E9EAB81-C0AE-4BB8-BCEB-83A0F676F058}" srcId="{D7C0003F-CF58-42D7-A044-6454EB825BD8}" destId="{5A1F1894-B8CB-4144-B123-3D6DE894CD9F}" srcOrd="1" destOrd="0" parTransId="{D4679EBC-B3A6-4448-89DE-2C7C4A6CA75A}" sibTransId="{DDD83C18-AE5A-422F-811A-C1FD76131300}"/>
    <dgm:cxn modelId="{CF5279D2-2C1D-49CE-B465-0F1016222F20}" type="presOf" srcId="{AB427E74-8C86-49D4-83C2-4F69B559B037}" destId="{1FA35C78-C085-4C70-AC9E-901E19434EB7}" srcOrd="0" destOrd="0" presId="urn:microsoft.com/office/officeart/2008/layout/VerticalCurvedList"/>
    <dgm:cxn modelId="{F45DCE80-EF8E-4F12-823D-B968532B76F5}" srcId="{D7C0003F-CF58-42D7-A044-6454EB825BD8}" destId="{2C2266E7-4760-4309-8DE4-1588159F4C60}" srcOrd="5" destOrd="0" parTransId="{3F7EEFED-30CA-42B8-AF45-4D7DE7B4599E}" sibTransId="{DE1BDF47-B2BE-4113-BF80-79F8EC7568B3}"/>
    <dgm:cxn modelId="{51C437DD-4AF3-44D8-9530-B8CE5EF1CF59}" srcId="{D7C0003F-CF58-42D7-A044-6454EB825BD8}" destId="{AB427E74-8C86-49D4-83C2-4F69B559B037}" srcOrd="4" destOrd="0" parTransId="{F92542FE-FAF5-49CD-B961-2ABA61FF56BA}" sibTransId="{C539B5D0-A67C-4C9E-B96D-30D4104FA2F9}"/>
    <dgm:cxn modelId="{919FC21F-892F-4D0E-BD1B-072966764797}" type="presParOf" srcId="{A673A84C-C56C-4E87-BAE0-1C2EBE86A44A}" destId="{694CEE7E-A103-4CB1-B38F-D414269ED6C7}" srcOrd="0" destOrd="0" presId="urn:microsoft.com/office/officeart/2008/layout/VerticalCurvedList"/>
    <dgm:cxn modelId="{A02E72EE-DEF2-4E7B-B758-77A71826F958}" type="presParOf" srcId="{694CEE7E-A103-4CB1-B38F-D414269ED6C7}" destId="{8E4756D7-17F9-4272-9FE8-4DD4531E5D46}" srcOrd="0" destOrd="0" presId="urn:microsoft.com/office/officeart/2008/layout/VerticalCurvedList"/>
    <dgm:cxn modelId="{90AAB4EA-8497-4D08-8A5D-2150567510D5}" type="presParOf" srcId="{8E4756D7-17F9-4272-9FE8-4DD4531E5D46}" destId="{19118965-F390-4B3C-AD50-9DF0CAE85B75}" srcOrd="0" destOrd="0" presId="urn:microsoft.com/office/officeart/2008/layout/VerticalCurvedList"/>
    <dgm:cxn modelId="{2EE2126B-774A-46F6-8356-20A6A0AA49C8}" type="presParOf" srcId="{8E4756D7-17F9-4272-9FE8-4DD4531E5D46}" destId="{1ABFCFA1-F4BA-4C6E-AE05-47A79B07BAE0}" srcOrd="1" destOrd="0" presId="urn:microsoft.com/office/officeart/2008/layout/VerticalCurvedList"/>
    <dgm:cxn modelId="{A37DB0E4-7734-471A-B152-9B4635158395}" type="presParOf" srcId="{8E4756D7-17F9-4272-9FE8-4DD4531E5D46}" destId="{3DF9EB9D-00A6-488C-AFF6-5C44526A2D3A}" srcOrd="2" destOrd="0" presId="urn:microsoft.com/office/officeart/2008/layout/VerticalCurvedList"/>
    <dgm:cxn modelId="{3A894648-9796-478D-8AD8-499AED6B8E2D}" type="presParOf" srcId="{8E4756D7-17F9-4272-9FE8-4DD4531E5D46}" destId="{2512CC46-94EA-4F74-8D4F-CFB45AE06408}" srcOrd="3" destOrd="0" presId="urn:microsoft.com/office/officeart/2008/layout/VerticalCurvedList"/>
    <dgm:cxn modelId="{9F7A1E70-F43D-4CD3-A903-51961D08DE51}" type="presParOf" srcId="{694CEE7E-A103-4CB1-B38F-D414269ED6C7}" destId="{9E001C8B-691E-4794-A1FB-3F2636F5C77F}" srcOrd="1" destOrd="0" presId="urn:microsoft.com/office/officeart/2008/layout/VerticalCurvedList"/>
    <dgm:cxn modelId="{3A8387BD-4793-4665-9971-7200BA97519B}" type="presParOf" srcId="{694CEE7E-A103-4CB1-B38F-D414269ED6C7}" destId="{2F9040FD-962A-4A5B-ABC6-13E56D9DD5A9}" srcOrd="2" destOrd="0" presId="urn:microsoft.com/office/officeart/2008/layout/VerticalCurvedList"/>
    <dgm:cxn modelId="{9209EE8A-66F8-4950-8FC4-A127E3225DEA}" type="presParOf" srcId="{2F9040FD-962A-4A5B-ABC6-13E56D9DD5A9}" destId="{9462FF52-77B7-4683-B717-8B2AA0333D51}" srcOrd="0" destOrd="0" presId="urn:microsoft.com/office/officeart/2008/layout/VerticalCurvedList"/>
    <dgm:cxn modelId="{A6241D21-EA8B-46D2-A84D-55C93D7CB54D}" type="presParOf" srcId="{694CEE7E-A103-4CB1-B38F-D414269ED6C7}" destId="{5A5170A8-35B6-48BF-BA78-2207191EF9B7}" srcOrd="3" destOrd="0" presId="urn:microsoft.com/office/officeart/2008/layout/VerticalCurvedList"/>
    <dgm:cxn modelId="{B762F95F-238C-4A54-8EDE-56CEDCF845FC}" type="presParOf" srcId="{694CEE7E-A103-4CB1-B38F-D414269ED6C7}" destId="{64AB4FED-2C0A-42E7-8AF1-B7E05F4A4884}" srcOrd="4" destOrd="0" presId="urn:microsoft.com/office/officeart/2008/layout/VerticalCurvedList"/>
    <dgm:cxn modelId="{06BD9C90-9D9E-4D42-B5EB-F6DE4B1EEC66}" type="presParOf" srcId="{64AB4FED-2C0A-42E7-8AF1-B7E05F4A4884}" destId="{F815C652-4DED-4F66-801F-1B34B707D094}" srcOrd="0" destOrd="0" presId="urn:microsoft.com/office/officeart/2008/layout/VerticalCurvedList"/>
    <dgm:cxn modelId="{DC4F1D13-75D7-495B-BE78-FB9E63915A91}" type="presParOf" srcId="{694CEE7E-A103-4CB1-B38F-D414269ED6C7}" destId="{ACA9BDB6-673F-4B7C-9E71-88944D0919F3}" srcOrd="5" destOrd="0" presId="urn:microsoft.com/office/officeart/2008/layout/VerticalCurvedList"/>
    <dgm:cxn modelId="{57AFF7C4-05C7-4F97-8618-0F148D0EED97}" type="presParOf" srcId="{694CEE7E-A103-4CB1-B38F-D414269ED6C7}" destId="{C8DACCC6-E2FB-4E09-98E8-722B58992B4E}" srcOrd="6" destOrd="0" presId="urn:microsoft.com/office/officeart/2008/layout/VerticalCurvedList"/>
    <dgm:cxn modelId="{F03027DE-85AB-4CC8-9EDE-A986EE11B859}" type="presParOf" srcId="{C8DACCC6-E2FB-4E09-98E8-722B58992B4E}" destId="{B845E30E-1E23-41EC-BA08-3B7A031C74E1}" srcOrd="0" destOrd="0" presId="urn:microsoft.com/office/officeart/2008/layout/VerticalCurvedList"/>
    <dgm:cxn modelId="{EA953810-9D8A-4DCF-BA87-22C7D233B15B}" type="presParOf" srcId="{694CEE7E-A103-4CB1-B38F-D414269ED6C7}" destId="{3DAE9F44-CA14-4F23-BAD3-773C3A41340B}" srcOrd="7" destOrd="0" presId="urn:microsoft.com/office/officeart/2008/layout/VerticalCurvedList"/>
    <dgm:cxn modelId="{4497E57F-9B76-4BA5-80A9-FBDB86B1A5A2}" type="presParOf" srcId="{694CEE7E-A103-4CB1-B38F-D414269ED6C7}" destId="{9247A9D1-0CC8-483E-AC6D-E4406E5546B0}" srcOrd="8" destOrd="0" presId="urn:microsoft.com/office/officeart/2008/layout/VerticalCurvedList"/>
    <dgm:cxn modelId="{66D49C1E-F581-4F87-8F36-A462CEDD911C}" type="presParOf" srcId="{9247A9D1-0CC8-483E-AC6D-E4406E5546B0}" destId="{38349841-CC75-40AB-89B7-91BA2D2318F2}" srcOrd="0" destOrd="0" presId="urn:microsoft.com/office/officeart/2008/layout/VerticalCurvedList"/>
    <dgm:cxn modelId="{97C7DFC2-C1F8-4CD8-8E33-5D51386099E8}" type="presParOf" srcId="{694CEE7E-A103-4CB1-B38F-D414269ED6C7}" destId="{1FA35C78-C085-4C70-AC9E-901E19434EB7}" srcOrd="9" destOrd="0" presId="urn:microsoft.com/office/officeart/2008/layout/VerticalCurvedList"/>
    <dgm:cxn modelId="{DA73DCE0-5002-47E2-88A9-9F548B98E9EB}" type="presParOf" srcId="{694CEE7E-A103-4CB1-B38F-D414269ED6C7}" destId="{FA9D9433-E463-4DFB-91A6-FF930B666F54}" srcOrd="10" destOrd="0" presId="urn:microsoft.com/office/officeart/2008/layout/VerticalCurvedList"/>
    <dgm:cxn modelId="{CDE55C04-B901-404F-96A6-E5C67D8007BE}" type="presParOf" srcId="{FA9D9433-E463-4DFB-91A6-FF930B666F54}" destId="{13DFB116-923C-4877-8954-173F2D42BFD4}" srcOrd="0" destOrd="0" presId="urn:microsoft.com/office/officeart/2008/layout/VerticalCurvedList"/>
    <dgm:cxn modelId="{04CC8766-6CC0-4293-8764-F444C9667174}" type="presParOf" srcId="{694CEE7E-A103-4CB1-B38F-D414269ED6C7}" destId="{B87FC058-1BC1-4501-8AE6-4789015D530D}" srcOrd="11" destOrd="0" presId="urn:microsoft.com/office/officeart/2008/layout/VerticalCurvedList"/>
    <dgm:cxn modelId="{F46F8638-CD1E-4B21-8249-C095827D30FF}" type="presParOf" srcId="{694CEE7E-A103-4CB1-B38F-D414269ED6C7}" destId="{EF38FDE9-9FFA-464C-B23B-08FC0A1D3A47}" srcOrd="12" destOrd="0" presId="urn:microsoft.com/office/officeart/2008/layout/VerticalCurvedList"/>
    <dgm:cxn modelId="{C19EE925-C302-4862-9B82-F14C4E5F71BB}" type="presParOf" srcId="{EF38FDE9-9FFA-464C-B23B-08FC0A1D3A47}" destId="{0BDD13A8-123F-48A9-9141-3AF6B0BCA7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C0003F-CF58-42D7-A044-6454EB825BD8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4" csCatId="colorful" phldr="1"/>
      <dgm:spPr/>
    </dgm:pt>
    <dgm:pt modelId="{701E22A2-240B-4A30-A2EE-2128BB9068D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2"/>
              </a:solidFill>
            </a:rPr>
            <a:t>Introduction</a:t>
          </a:r>
          <a:endParaRPr lang="fr-FR" noProof="0" dirty="0">
            <a:solidFill>
              <a:schemeClr val="accent2"/>
            </a:solidFill>
          </a:endParaRPr>
        </a:p>
      </dgm:t>
    </dgm:pt>
    <dgm:pt modelId="{0A165CDB-4BE4-446E-8B62-86B5E691D712}" type="parTrans" cxnId="{BA0E4A09-4339-4E97-99BF-DFE853652DA3}">
      <dgm:prSet/>
      <dgm:spPr/>
      <dgm:t>
        <a:bodyPr/>
        <a:lstStyle/>
        <a:p>
          <a:endParaRPr lang="en-US"/>
        </a:p>
      </dgm:t>
    </dgm:pt>
    <dgm:pt modelId="{A6D9B461-79E6-4A81-8ECA-D7483CF27866}" type="sibTrans" cxnId="{BA0E4A09-4339-4E97-99BF-DFE853652D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fr-FR" noProof="0" dirty="0"/>
        </a:p>
      </dgm:t>
    </dgm:pt>
    <dgm:pt modelId="{5A1F1894-B8CB-4144-B123-3D6DE894CD9F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2"/>
              </a:solidFill>
            </a:rPr>
            <a:t>   I. Étude bibliographique</a:t>
          </a:r>
          <a:endParaRPr lang="fr-FR" noProof="0" dirty="0">
            <a:solidFill>
              <a:schemeClr val="accent2"/>
            </a:solidFill>
          </a:endParaRPr>
        </a:p>
      </dgm:t>
    </dgm:pt>
    <dgm:pt modelId="{D4679EBC-B3A6-4448-89DE-2C7C4A6CA75A}" type="parTrans" cxnId="{4E9EAB81-C0AE-4BB8-BCEB-83A0F676F058}">
      <dgm:prSet/>
      <dgm:spPr/>
      <dgm:t>
        <a:bodyPr/>
        <a:lstStyle/>
        <a:p>
          <a:endParaRPr lang="en-US"/>
        </a:p>
      </dgm:t>
    </dgm:pt>
    <dgm:pt modelId="{DDD83C18-AE5A-422F-811A-C1FD76131300}" type="sibTrans" cxnId="{4E9EAB81-C0AE-4BB8-BCEB-83A0F676F058}">
      <dgm:prSet/>
      <dgm:spPr/>
      <dgm:t>
        <a:bodyPr/>
        <a:lstStyle/>
        <a:p>
          <a:endParaRPr lang="en-US"/>
        </a:p>
      </dgm:t>
    </dgm:pt>
    <dgm:pt modelId="{54F6609D-55FE-40EF-AA56-EFD20A0CCE2A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   II. Analyse et spécification des besoins</a:t>
          </a:r>
          <a:endParaRPr lang="fr-FR" noProof="0" dirty="0">
            <a:solidFill>
              <a:schemeClr val="tx2"/>
            </a:solidFill>
          </a:endParaRPr>
        </a:p>
      </dgm:t>
    </dgm:pt>
    <dgm:pt modelId="{6CAD48D7-2556-4906-8A39-90979D505EAD}" type="parTrans" cxnId="{75315F9C-2C3D-4FED-AF02-F713E20CB54D}">
      <dgm:prSet/>
      <dgm:spPr/>
      <dgm:t>
        <a:bodyPr/>
        <a:lstStyle/>
        <a:p>
          <a:endParaRPr lang="en-US"/>
        </a:p>
      </dgm:t>
    </dgm:pt>
    <dgm:pt modelId="{E5622E85-CD29-46DE-9250-BC2FD4F02072}" type="sibTrans" cxnId="{75315F9C-2C3D-4FED-AF02-F713E20CB54D}">
      <dgm:prSet/>
      <dgm:spPr/>
      <dgm:t>
        <a:bodyPr/>
        <a:lstStyle/>
        <a:p>
          <a:endParaRPr lang="en-US"/>
        </a:p>
      </dgm:t>
    </dgm:pt>
    <dgm:pt modelId="{328CA731-9CBC-4A2B-B9DF-EA2FD9DDE986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   </a:t>
          </a:r>
          <a:r>
            <a:rPr lang="fr-FR" noProof="0" dirty="0" smtClean="0">
              <a:solidFill>
                <a:schemeClr val="accent2"/>
              </a:solidFill>
            </a:rPr>
            <a:t>III. Conception</a:t>
          </a:r>
          <a:endParaRPr lang="fr-FR" noProof="0" dirty="0">
            <a:solidFill>
              <a:schemeClr val="accent2"/>
            </a:solidFill>
          </a:endParaRPr>
        </a:p>
      </dgm:t>
    </dgm:pt>
    <dgm:pt modelId="{7E9E78BE-A13B-483D-A16D-59BBF64B3493}" type="parTrans" cxnId="{4A21DC52-E315-44AC-8AA5-E08FAF9297A7}">
      <dgm:prSet/>
      <dgm:spPr/>
      <dgm:t>
        <a:bodyPr/>
        <a:lstStyle/>
        <a:p>
          <a:endParaRPr lang="en-US"/>
        </a:p>
      </dgm:t>
    </dgm:pt>
    <dgm:pt modelId="{A699B3A7-B8BA-4896-88CC-C5ADD20DA432}" type="sibTrans" cxnId="{4A21DC52-E315-44AC-8AA5-E08FAF9297A7}">
      <dgm:prSet/>
      <dgm:spPr/>
      <dgm:t>
        <a:bodyPr/>
        <a:lstStyle/>
        <a:p>
          <a:endParaRPr lang="en-US"/>
        </a:p>
      </dgm:t>
    </dgm:pt>
    <dgm:pt modelId="{AB427E74-8C86-49D4-83C2-4F69B559B037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/>
            <a:t>   </a:t>
          </a:r>
          <a:r>
            <a:rPr lang="fr-FR" noProof="0" dirty="0" smtClean="0">
              <a:solidFill>
                <a:schemeClr val="accent2"/>
              </a:solidFill>
            </a:rPr>
            <a:t>IV. Réalisation et évaluation</a:t>
          </a:r>
          <a:endParaRPr lang="fr-FR" noProof="0" dirty="0">
            <a:solidFill>
              <a:schemeClr val="accent2"/>
            </a:solidFill>
          </a:endParaRPr>
        </a:p>
      </dgm:t>
    </dgm:pt>
    <dgm:pt modelId="{F92542FE-FAF5-49CD-B961-2ABA61FF56BA}" type="parTrans" cxnId="{51C437DD-4AF3-44D8-9530-B8CE5EF1CF59}">
      <dgm:prSet/>
      <dgm:spPr/>
      <dgm:t>
        <a:bodyPr/>
        <a:lstStyle/>
        <a:p>
          <a:endParaRPr lang="en-US"/>
        </a:p>
      </dgm:t>
    </dgm:pt>
    <dgm:pt modelId="{C539B5D0-A67C-4C9E-B96D-30D4104FA2F9}" type="sibTrans" cxnId="{51C437DD-4AF3-44D8-9530-B8CE5EF1CF59}">
      <dgm:prSet/>
      <dgm:spPr/>
      <dgm:t>
        <a:bodyPr/>
        <a:lstStyle/>
        <a:p>
          <a:endParaRPr lang="en-US"/>
        </a:p>
      </dgm:t>
    </dgm:pt>
    <dgm:pt modelId="{2C2266E7-4760-4309-8DE4-1588159F4C60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2"/>
              </a:solidFill>
            </a:rPr>
            <a:t>Conclusion</a:t>
          </a:r>
          <a:endParaRPr lang="fr-FR" noProof="0" dirty="0">
            <a:solidFill>
              <a:schemeClr val="accent2"/>
            </a:solidFill>
          </a:endParaRPr>
        </a:p>
      </dgm:t>
    </dgm:pt>
    <dgm:pt modelId="{3F7EEFED-30CA-42B8-AF45-4D7DE7B4599E}" type="parTrans" cxnId="{F45DCE80-EF8E-4F12-823D-B968532B76F5}">
      <dgm:prSet/>
      <dgm:spPr/>
      <dgm:t>
        <a:bodyPr/>
        <a:lstStyle/>
        <a:p>
          <a:endParaRPr lang="en-US"/>
        </a:p>
      </dgm:t>
    </dgm:pt>
    <dgm:pt modelId="{DE1BDF47-B2BE-4113-BF80-79F8EC7568B3}" type="sibTrans" cxnId="{F45DCE80-EF8E-4F12-823D-B968532B76F5}">
      <dgm:prSet/>
      <dgm:spPr/>
      <dgm:t>
        <a:bodyPr/>
        <a:lstStyle/>
        <a:p>
          <a:endParaRPr lang="en-US"/>
        </a:p>
      </dgm:t>
    </dgm:pt>
    <dgm:pt modelId="{A673A84C-C56C-4E87-BAE0-1C2EBE86A44A}" type="pres">
      <dgm:prSet presAssocID="{D7C0003F-CF58-42D7-A044-6454EB825BD8}" presName="Name0" presStyleCnt="0">
        <dgm:presLayoutVars>
          <dgm:chMax val="7"/>
          <dgm:chPref val="7"/>
          <dgm:dir/>
        </dgm:presLayoutVars>
      </dgm:prSet>
      <dgm:spPr/>
    </dgm:pt>
    <dgm:pt modelId="{694CEE7E-A103-4CB1-B38F-D414269ED6C7}" type="pres">
      <dgm:prSet presAssocID="{D7C0003F-CF58-42D7-A044-6454EB825BD8}" presName="Name1" presStyleCnt="0"/>
      <dgm:spPr/>
    </dgm:pt>
    <dgm:pt modelId="{8E4756D7-17F9-4272-9FE8-4DD4531E5D46}" type="pres">
      <dgm:prSet presAssocID="{D7C0003F-CF58-42D7-A044-6454EB825BD8}" presName="cycle" presStyleCnt="0"/>
      <dgm:spPr/>
    </dgm:pt>
    <dgm:pt modelId="{19118965-F390-4B3C-AD50-9DF0CAE85B75}" type="pres">
      <dgm:prSet presAssocID="{D7C0003F-CF58-42D7-A044-6454EB825BD8}" presName="srcNode" presStyleLbl="node1" presStyleIdx="0" presStyleCnt="6"/>
      <dgm:spPr/>
    </dgm:pt>
    <dgm:pt modelId="{1ABFCFA1-F4BA-4C6E-AE05-47A79B07BAE0}" type="pres">
      <dgm:prSet presAssocID="{D7C0003F-CF58-42D7-A044-6454EB825BD8}" presName="conn" presStyleLbl="parChTrans1D2" presStyleIdx="0" presStyleCnt="1"/>
      <dgm:spPr/>
      <dgm:t>
        <a:bodyPr/>
        <a:lstStyle/>
        <a:p>
          <a:endParaRPr lang="en-US"/>
        </a:p>
      </dgm:t>
    </dgm:pt>
    <dgm:pt modelId="{3DF9EB9D-00A6-488C-AFF6-5C44526A2D3A}" type="pres">
      <dgm:prSet presAssocID="{D7C0003F-CF58-42D7-A044-6454EB825BD8}" presName="extraNode" presStyleLbl="node1" presStyleIdx="0" presStyleCnt="6"/>
      <dgm:spPr/>
    </dgm:pt>
    <dgm:pt modelId="{2512CC46-94EA-4F74-8D4F-CFB45AE06408}" type="pres">
      <dgm:prSet presAssocID="{D7C0003F-CF58-42D7-A044-6454EB825BD8}" presName="dstNode" presStyleLbl="node1" presStyleIdx="0" presStyleCnt="6"/>
      <dgm:spPr/>
    </dgm:pt>
    <dgm:pt modelId="{9E001C8B-691E-4794-A1FB-3F2636F5C77F}" type="pres">
      <dgm:prSet presAssocID="{701E22A2-240B-4A30-A2EE-2128BB9068DA}" presName="text_1" presStyleLbl="node1" presStyleIdx="0" presStyleCnt="6" custScaleX="21871" custLinFactNeighborX="-38090" custLinFactNeighborY="-47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040FD-962A-4A5B-ABC6-13E56D9DD5A9}" type="pres">
      <dgm:prSet presAssocID="{701E22A2-240B-4A30-A2EE-2128BB9068DA}" presName="accent_1" presStyleCnt="0"/>
      <dgm:spPr/>
    </dgm:pt>
    <dgm:pt modelId="{9462FF52-77B7-4683-B717-8B2AA0333D51}" type="pres">
      <dgm:prSet presAssocID="{701E22A2-240B-4A30-A2EE-2128BB9068DA}" presName="accentRepeatNode" presStyleLbl="solidFgAcc1" presStyleIdx="0" presStyleCnt="6"/>
      <dgm:spPr/>
    </dgm:pt>
    <dgm:pt modelId="{5A5170A8-35B6-48BF-BA78-2207191EF9B7}" type="pres">
      <dgm:prSet presAssocID="{5A1F1894-B8CB-4144-B123-3D6DE894CD9F}" presName="text_2" presStyleLbl="node1" presStyleIdx="1" presStyleCnt="6" custScaleX="39592" custScaleY="97099" custLinFactNeighborX="-32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B4FED-2C0A-42E7-8AF1-B7E05F4A4884}" type="pres">
      <dgm:prSet presAssocID="{5A1F1894-B8CB-4144-B123-3D6DE894CD9F}" presName="accent_2" presStyleCnt="0"/>
      <dgm:spPr/>
    </dgm:pt>
    <dgm:pt modelId="{F815C652-4DED-4F66-801F-1B34B707D094}" type="pres">
      <dgm:prSet presAssocID="{5A1F1894-B8CB-4144-B123-3D6DE894CD9F}" presName="accentRepeatNode" presStyleLbl="solidFgAcc1" presStyleIdx="1" presStyleCnt="6"/>
      <dgm:spPr/>
    </dgm:pt>
    <dgm:pt modelId="{ACA9BDB6-673F-4B7C-9E71-88944D0919F3}" type="pres">
      <dgm:prSet presAssocID="{54F6609D-55FE-40EF-AA56-EFD20A0CCE2A}" presName="text_3" presStyleLbl="node1" presStyleIdx="2" presStyleCnt="6" custScaleX="68289" custLinFactNeighborX="-184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ACCC6-E2FB-4E09-98E8-722B58992B4E}" type="pres">
      <dgm:prSet presAssocID="{54F6609D-55FE-40EF-AA56-EFD20A0CCE2A}" presName="accent_3" presStyleCnt="0"/>
      <dgm:spPr/>
    </dgm:pt>
    <dgm:pt modelId="{B845E30E-1E23-41EC-BA08-3B7A031C74E1}" type="pres">
      <dgm:prSet presAssocID="{54F6609D-55FE-40EF-AA56-EFD20A0CCE2A}" presName="accentRepeatNode" presStyleLbl="solidFgAcc1" presStyleIdx="2" presStyleCnt="6"/>
      <dgm:spPr/>
    </dgm:pt>
    <dgm:pt modelId="{3DAE9F44-CA14-4F23-BAD3-773C3A41340B}" type="pres">
      <dgm:prSet presAssocID="{328CA731-9CBC-4A2B-B9DF-EA2FD9DDE986}" presName="text_4" presStyleLbl="node1" presStyleIdx="3" presStyleCnt="6" custScaleX="47926" custLinFactNeighborX="-28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7A9D1-0CC8-483E-AC6D-E4406E5546B0}" type="pres">
      <dgm:prSet presAssocID="{328CA731-9CBC-4A2B-B9DF-EA2FD9DDE986}" presName="accent_4" presStyleCnt="0"/>
      <dgm:spPr/>
    </dgm:pt>
    <dgm:pt modelId="{38349841-CC75-40AB-89B7-91BA2D2318F2}" type="pres">
      <dgm:prSet presAssocID="{328CA731-9CBC-4A2B-B9DF-EA2FD9DDE986}" presName="accentRepeatNode" presStyleLbl="solidFgAcc1" presStyleIdx="3" presStyleCnt="6"/>
      <dgm:spPr/>
    </dgm:pt>
    <dgm:pt modelId="{1FA35C78-C085-4C70-AC9E-901E19434EB7}" type="pres">
      <dgm:prSet presAssocID="{AB427E74-8C86-49D4-83C2-4F69B559B037}" presName="text_5" presStyleLbl="node1" presStyleIdx="4" presStyleCnt="6" custScaleX="44926" custLinFactNeighborX="-3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9433-E463-4DFB-91A6-FF930B666F54}" type="pres">
      <dgm:prSet presAssocID="{AB427E74-8C86-49D4-83C2-4F69B559B037}" presName="accent_5" presStyleCnt="0"/>
      <dgm:spPr/>
    </dgm:pt>
    <dgm:pt modelId="{13DFB116-923C-4877-8954-173F2D42BFD4}" type="pres">
      <dgm:prSet presAssocID="{AB427E74-8C86-49D4-83C2-4F69B559B037}" presName="accentRepeatNode" presStyleLbl="solidFgAcc1" presStyleIdx="4" presStyleCnt="6"/>
      <dgm:spPr/>
    </dgm:pt>
    <dgm:pt modelId="{B87FC058-1BC1-4501-8AE6-4789015D530D}" type="pres">
      <dgm:prSet presAssocID="{2C2266E7-4760-4309-8DE4-1588159F4C60}" presName="text_6" presStyleLbl="node1" presStyleIdx="5" presStyleCnt="6" custScaleX="24766" custLinFactNeighborX="-36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FDE9-9FFA-464C-B23B-08FC0A1D3A47}" type="pres">
      <dgm:prSet presAssocID="{2C2266E7-4760-4309-8DE4-1588159F4C60}" presName="accent_6" presStyleCnt="0"/>
      <dgm:spPr/>
    </dgm:pt>
    <dgm:pt modelId="{0BDD13A8-123F-48A9-9141-3AF6B0BCA71A}" type="pres">
      <dgm:prSet presAssocID="{2C2266E7-4760-4309-8DE4-1588159F4C60}" presName="accentRepeatNode" presStyleLbl="solidFgAcc1" presStyleIdx="5" presStyleCnt="6"/>
      <dgm:spPr/>
    </dgm:pt>
  </dgm:ptLst>
  <dgm:cxnLst>
    <dgm:cxn modelId="{8689F94C-CEFE-4959-AA77-67FF4A7D2615}" type="presOf" srcId="{D7C0003F-CF58-42D7-A044-6454EB825BD8}" destId="{A673A84C-C56C-4E87-BAE0-1C2EBE86A44A}" srcOrd="0" destOrd="0" presId="urn:microsoft.com/office/officeart/2008/layout/VerticalCurvedList"/>
    <dgm:cxn modelId="{75315F9C-2C3D-4FED-AF02-F713E20CB54D}" srcId="{D7C0003F-CF58-42D7-A044-6454EB825BD8}" destId="{54F6609D-55FE-40EF-AA56-EFD20A0CCE2A}" srcOrd="2" destOrd="0" parTransId="{6CAD48D7-2556-4906-8A39-90979D505EAD}" sibTransId="{E5622E85-CD29-46DE-9250-BC2FD4F02072}"/>
    <dgm:cxn modelId="{0F79A02B-8C06-490F-82DD-DD39BE1FDC99}" type="presOf" srcId="{5A1F1894-B8CB-4144-B123-3D6DE894CD9F}" destId="{5A5170A8-35B6-48BF-BA78-2207191EF9B7}" srcOrd="0" destOrd="0" presId="urn:microsoft.com/office/officeart/2008/layout/VerticalCurvedList"/>
    <dgm:cxn modelId="{C3563D88-0C6B-41D9-835E-9BD4066261EE}" type="presOf" srcId="{A6D9B461-79E6-4A81-8ECA-D7483CF27866}" destId="{1ABFCFA1-F4BA-4C6E-AE05-47A79B07BAE0}" srcOrd="0" destOrd="0" presId="urn:microsoft.com/office/officeart/2008/layout/VerticalCurvedList"/>
    <dgm:cxn modelId="{4E9EAB81-C0AE-4BB8-BCEB-83A0F676F058}" srcId="{D7C0003F-CF58-42D7-A044-6454EB825BD8}" destId="{5A1F1894-B8CB-4144-B123-3D6DE894CD9F}" srcOrd="1" destOrd="0" parTransId="{D4679EBC-B3A6-4448-89DE-2C7C4A6CA75A}" sibTransId="{DDD83C18-AE5A-422F-811A-C1FD76131300}"/>
    <dgm:cxn modelId="{BA0E4A09-4339-4E97-99BF-DFE853652DA3}" srcId="{D7C0003F-CF58-42D7-A044-6454EB825BD8}" destId="{701E22A2-240B-4A30-A2EE-2128BB9068DA}" srcOrd="0" destOrd="0" parTransId="{0A165CDB-4BE4-446E-8B62-86B5E691D712}" sibTransId="{A6D9B461-79E6-4A81-8ECA-D7483CF27866}"/>
    <dgm:cxn modelId="{98B25156-AA3B-4781-96BB-10C76BFB7806}" type="presOf" srcId="{54F6609D-55FE-40EF-AA56-EFD20A0CCE2A}" destId="{ACA9BDB6-673F-4B7C-9E71-88944D0919F3}" srcOrd="0" destOrd="0" presId="urn:microsoft.com/office/officeart/2008/layout/VerticalCurvedList"/>
    <dgm:cxn modelId="{E4E121C4-6834-40AF-8E4A-90E1D8FD153B}" type="presOf" srcId="{2C2266E7-4760-4309-8DE4-1588159F4C60}" destId="{B87FC058-1BC1-4501-8AE6-4789015D530D}" srcOrd="0" destOrd="0" presId="urn:microsoft.com/office/officeart/2008/layout/VerticalCurvedList"/>
    <dgm:cxn modelId="{B89CDE46-D617-4E80-9F27-992F2ACA5CFD}" type="presOf" srcId="{AB427E74-8C86-49D4-83C2-4F69B559B037}" destId="{1FA35C78-C085-4C70-AC9E-901E19434EB7}" srcOrd="0" destOrd="0" presId="urn:microsoft.com/office/officeart/2008/layout/VerticalCurvedList"/>
    <dgm:cxn modelId="{F45DCE80-EF8E-4F12-823D-B968532B76F5}" srcId="{D7C0003F-CF58-42D7-A044-6454EB825BD8}" destId="{2C2266E7-4760-4309-8DE4-1588159F4C60}" srcOrd="5" destOrd="0" parTransId="{3F7EEFED-30CA-42B8-AF45-4D7DE7B4599E}" sibTransId="{DE1BDF47-B2BE-4113-BF80-79F8EC7568B3}"/>
    <dgm:cxn modelId="{090CF169-781D-4FB9-8E1D-02CE8345948D}" type="presOf" srcId="{701E22A2-240B-4A30-A2EE-2128BB9068DA}" destId="{9E001C8B-691E-4794-A1FB-3F2636F5C77F}" srcOrd="0" destOrd="0" presId="urn:microsoft.com/office/officeart/2008/layout/VerticalCurvedList"/>
    <dgm:cxn modelId="{2DF03C9A-54A0-4A87-955B-3FB8DE9776B9}" type="presOf" srcId="{328CA731-9CBC-4A2B-B9DF-EA2FD9DDE986}" destId="{3DAE9F44-CA14-4F23-BAD3-773C3A41340B}" srcOrd="0" destOrd="0" presId="urn:microsoft.com/office/officeart/2008/layout/VerticalCurvedList"/>
    <dgm:cxn modelId="{51C437DD-4AF3-44D8-9530-B8CE5EF1CF59}" srcId="{D7C0003F-CF58-42D7-A044-6454EB825BD8}" destId="{AB427E74-8C86-49D4-83C2-4F69B559B037}" srcOrd="4" destOrd="0" parTransId="{F92542FE-FAF5-49CD-B961-2ABA61FF56BA}" sibTransId="{C539B5D0-A67C-4C9E-B96D-30D4104FA2F9}"/>
    <dgm:cxn modelId="{4A21DC52-E315-44AC-8AA5-E08FAF9297A7}" srcId="{D7C0003F-CF58-42D7-A044-6454EB825BD8}" destId="{328CA731-9CBC-4A2B-B9DF-EA2FD9DDE986}" srcOrd="3" destOrd="0" parTransId="{7E9E78BE-A13B-483D-A16D-59BBF64B3493}" sibTransId="{A699B3A7-B8BA-4896-88CC-C5ADD20DA432}"/>
    <dgm:cxn modelId="{7C935700-CE54-4571-AE45-06C8E2EA0713}" type="presParOf" srcId="{A673A84C-C56C-4E87-BAE0-1C2EBE86A44A}" destId="{694CEE7E-A103-4CB1-B38F-D414269ED6C7}" srcOrd="0" destOrd="0" presId="urn:microsoft.com/office/officeart/2008/layout/VerticalCurvedList"/>
    <dgm:cxn modelId="{6C85B5BB-A59B-4422-8CDE-5904EAE8C2F1}" type="presParOf" srcId="{694CEE7E-A103-4CB1-B38F-D414269ED6C7}" destId="{8E4756D7-17F9-4272-9FE8-4DD4531E5D46}" srcOrd="0" destOrd="0" presId="urn:microsoft.com/office/officeart/2008/layout/VerticalCurvedList"/>
    <dgm:cxn modelId="{176492EC-8AB4-48B2-9A0E-3A20742739F5}" type="presParOf" srcId="{8E4756D7-17F9-4272-9FE8-4DD4531E5D46}" destId="{19118965-F390-4B3C-AD50-9DF0CAE85B75}" srcOrd="0" destOrd="0" presId="urn:microsoft.com/office/officeart/2008/layout/VerticalCurvedList"/>
    <dgm:cxn modelId="{63F859FA-755A-457E-945A-E4F7CF4FA3CC}" type="presParOf" srcId="{8E4756D7-17F9-4272-9FE8-4DD4531E5D46}" destId="{1ABFCFA1-F4BA-4C6E-AE05-47A79B07BAE0}" srcOrd="1" destOrd="0" presId="urn:microsoft.com/office/officeart/2008/layout/VerticalCurvedList"/>
    <dgm:cxn modelId="{4D2285AD-B9E7-4EAF-A377-5B38B1901C4B}" type="presParOf" srcId="{8E4756D7-17F9-4272-9FE8-4DD4531E5D46}" destId="{3DF9EB9D-00A6-488C-AFF6-5C44526A2D3A}" srcOrd="2" destOrd="0" presId="urn:microsoft.com/office/officeart/2008/layout/VerticalCurvedList"/>
    <dgm:cxn modelId="{D707C92C-7FC8-43A8-8D73-A9AC57FDA87E}" type="presParOf" srcId="{8E4756D7-17F9-4272-9FE8-4DD4531E5D46}" destId="{2512CC46-94EA-4F74-8D4F-CFB45AE06408}" srcOrd="3" destOrd="0" presId="urn:microsoft.com/office/officeart/2008/layout/VerticalCurvedList"/>
    <dgm:cxn modelId="{29AD8CD0-3381-4FD6-B797-73597DAC71AE}" type="presParOf" srcId="{694CEE7E-A103-4CB1-B38F-D414269ED6C7}" destId="{9E001C8B-691E-4794-A1FB-3F2636F5C77F}" srcOrd="1" destOrd="0" presId="urn:microsoft.com/office/officeart/2008/layout/VerticalCurvedList"/>
    <dgm:cxn modelId="{88FE9355-87C6-491E-B9C3-2425B97EC4C4}" type="presParOf" srcId="{694CEE7E-A103-4CB1-B38F-D414269ED6C7}" destId="{2F9040FD-962A-4A5B-ABC6-13E56D9DD5A9}" srcOrd="2" destOrd="0" presId="urn:microsoft.com/office/officeart/2008/layout/VerticalCurvedList"/>
    <dgm:cxn modelId="{849984F9-F795-4A76-8607-706CFA71C280}" type="presParOf" srcId="{2F9040FD-962A-4A5B-ABC6-13E56D9DD5A9}" destId="{9462FF52-77B7-4683-B717-8B2AA0333D51}" srcOrd="0" destOrd="0" presId="urn:microsoft.com/office/officeart/2008/layout/VerticalCurvedList"/>
    <dgm:cxn modelId="{F168DC33-4B84-49EE-8D04-9A644E048032}" type="presParOf" srcId="{694CEE7E-A103-4CB1-B38F-D414269ED6C7}" destId="{5A5170A8-35B6-48BF-BA78-2207191EF9B7}" srcOrd="3" destOrd="0" presId="urn:microsoft.com/office/officeart/2008/layout/VerticalCurvedList"/>
    <dgm:cxn modelId="{43AA7374-0FA3-4F17-9D26-E418E7AF976E}" type="presParOf" srcId="{694CEE7E-A103-4CB1-B38F-D414269ED6C7}" destId="{64AB4FED-2C0A-42E7-8AF1-B7E05F4A4884}" srcOrd="4" destOrd="0" presId="urn:microsoft.com/office/officeart/2008/layout/VerticalCurvedList"/>
    <dgm:cxn modelId="{2EA1342D-551D-4CC2-AEC7-F1C00B7B709A}" type="presParOf" srcId="{64AB4FED-2C0A-42E7-8AF1-B7E05F4A4884}" destId="{F815C652-4DED-4F66-801F-1B34B707D094}" srcOrd="0" destOrd="0" presId="urn:microsoft.com/office/officeart/2008/layout/VerticalCurvedList"/>
    <dgm:cxn modelId="{B94F3990-342C-41B1-A393-E9D33755D968}" type="presParOf" srcId="{694CEE7E-A103-4CB1-B38F-D414269ED6C7}" destId="{ACA9BDB6-673F-4B7C-9E71-88944D0919F3}" srcOrd="5" destOrd="0" presId="urn:microsoft.com/office/officeart/2008/layout/VerticalCurvedList"/>
    <dgm:cxn modelId="{4DA6C75D-63FD-4523-9704-BC0219A20AEF}" type="presParOf" srcId="{694CEE7E-A103-4CB1-B38F-D414269ED6C7}" destId="{C8DACCC6-E2FB-4E09-98E8-722B58992B4E}" srcOrd="6" destOrd="0" presId="urn:microsoft.com/office/officeart/2008/layout/VerticalCurvedList"/>
    <dgm:cxn modelId="{4B9E1934-14EB-47E8-8DD5-9062CB2B8395}" type="presParOf" srcId="{C8DACCC6-E2FB-4E09-98E8-722B58992B4E}" destId="{B845E30E-1E23-41EC-BA08-3B7A031C74E1}" srcOrd="0" destOrd="0" presId="urn:microsoft.com/office/officeart/2008/layout/VerticalCurvedList"/>
    <dgm:cxn modelId="{ECEE012A-EF55-4DD4-93CE-F1C767432E18}" type="presParOf" srcId="{694CEE7E-A103-4CB1-B38F-D414269ED6C7}" destId="{3DAE9F44-CA14-4F23-BAD3-773C3A41340B}" srcOrd="7" destOrd="0" presId="urn:microsoft.com/office/officeart/2008/layout/VerticalCurvedList"/>
    <dgm:cxn modelId="{151F768F-AB92-4DEB-AE44-4568679FA567}" type="presParOf" srcId="{694CEE7E-A103-4CB1-B38F-D414269ED6C7}" destId="{9247A9D1-0CC8-483E-AC6D-E4406E5546B0}" srcOrd="8" destOrd="0" presId="urn:microsoft.com/office/officeart/2008/layout/VerticalCurvedList"/>
    <dgm:cxn modelId="{1DB2A3A8-1671-4987-842B-5E6FC5B45274}" type="presParOf" srcId="{9247A9D1-0CC8-483E-AC6D-E4406E5546B0}" destId="{38349841-CC75-40AB-89B7-91BA2D2318F2}" srcOrd="0" destOrd="0" presId="urn:microsoft.com/office/officeart/2008/layout/VerticalCurvedList"/>
    <dgm:cxn modelId="{4009594D-17A8-42E3-9E3A-0E1640183022}" type="presParOf" srcId="{694CEE7E-A103-4CB1-B38F-D414269ED6C7}" destId="{1FA35C78-C085-4C70-AC9E-901E19434EB7}" srcOrd="9" destOrd="0" presId="urn:microsoft.com/office/officeart/2008/layout/VerticalCurvedList"/>
    <dgm:cxn modelId="{95AAE9D9-342D-4566-9CFC-7DAB285512D6}" type="presParOf" srcId="{694CEE7E-A103-4CB1-B38F-D414269ED6C7}" destId="{FA9D9433-E463-4DFB-91A6-FF930B666F54}" srcOrd="10" destOrd="0" presId="urn:microsoft.com/office/officeart/2008/layout/VerticalCurvedList"/>
    <dgm:cxn modelId="{FF91F30C-1495-4603-971B-0A60E014EFBF}" type="presParOf" srcId="{FA9D9433-E463-4DFB-91A6-FF930B666F54}" destId="{13DFB116-923C-4877-8954-173F2D42BFD4}" srcOrd="0" destOrd="0" presId="urn:microsoft.com/office/officeart/2008/layout/VerticalCurvedList"/>
    <dgm:cxn modelId="{87614C13-9A41-42D8-B061-FD39DEA5AD61}" type="presParOf" srcId="{694CEE7E-A103-4CB1-B38F-D414269ED6C7}" destId="{B87FC058-1BC1-4501-8AE6-4789015D530D}" srcOrd="11" destOrd="0" presId="urn:microsoft.com/office/officeart/2008/layout/VerticalCurvedList"/>
    <dgm:cxn modelId="{ABD5AA8D-0A25-4B3E-AA9F-05571F39F023}" type="presParOf" srcId="{694CEE7E-A103-4CB1-B38F-D414269ED6C7}" destId="{EF38FDE9-9FFA-464C-B23B-08FC0A1D3A47}" srcOrd="12" destOrd="0" presId="urn:microsoft.com/office/officeart/2008/layout/VerticalCurvedList"/>
    <dgm:cxn modelId="{F8C10C9E-25B9-4F02-B210-B61712DCED70}" type="presParOf" srcId="{EF38FDE9-9FFA-464C-B23B-08FC0A1D3A47}" destId="{0BDD13A8-123F-48A9-9141-3AF6B0BCA7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AA39-62D6-4E65-90A9-26A794BD37DA}" type="doc">
      <dgm:prSet loTypeId="urn:microsoft.com/office/officeart/2005/8/layout/matrix1" loCatId="matrix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89904691-A181-4121-9DE9-7A06E85FEF0C}">
      <dgm:prSet phldrT="[Texte]" custT="1"/>
      <dgm:spPr/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TrustBIOMED</a:t>
          </a:r>
          <a:endParaRPr lang="fr-FR" sz="2400" dirty="0">
            <a:solidFill>
              <a:schemeClr val="tx1"/>
            </a:solidFill>
          </a:endParaRPr>
        </a:p>
      </dgm:t>
    </dgm:pt>
    <dgm:pt modelId="{2B299F25-4C5D-41CF-8433-F17BA0B1CF9B}" type="parTrans" cxnId="{6595E82F-DDFF-40BB-83FF-E599379C998F}">
      <dgm:prSet/>
      <dgm:spPr/>
      <dgm:t>
        <a:bodyPr/>
        <a:lstStyle/>
        <a:p>
          <a:endParaRPr lang="fr-FR"/>
        </a:p>
      </dgm:t>
    </dgm:pt>
    <dgm:pt modelId="{506BB31B-5988-4E8A-8CA7-5C63E5FF7A1C}" type="sibTrans" cxnId="{6595E82F-DDFF-40BB-83FF-E599379C998F}">
      <dgm:prSet/>
      <dgm:spPr/>
      <dgm:t>
        <a:bodyPr/>
        <a:lstStyle/>
        <a:p>
          <a:endParaRPr lang="fr-FR"/>
        </a:p>
      </dgm:t>
    </dgm:pt>
    <dgm:pt modelId="{2AD8E2E5-2149-4E72-9D9A-40D9EFCE0A16}">
      <dgm:prSet phldrT="[Texte]" custT="1"/>
      <dgm:spPr/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Chercher l’information adéquate avec la requête</a:t>
          </a:r>
          <a:endParaRPr lang="fr-FR" sz="2400" dirty="0">
            <a:solidFill>
              <a:schemeClr val="tx1"/>
            </a:solidFill>
          </a:endParaRPr>
        </a:p>
      </dgm:t>
    </dgm:pt>
    <dgm:pt modelId="{49C2914E-3671-446C-963B-40158E57E7C9}" type="parTrans" cxnId="{BB5A3E05-9092-4E53-9D25-D34C4A3A7CA6}">
      <dgm:prSet/>
      <dgm:spPr/>
      <dgm:t>
        <a:bodyPr/>
        <a:lstStyle/>
        <a:p>
          <a:endParaRPr lang="fr-FR"/>
        </a:p>
      </dgm:t>
    </dgm:pt>
    <dgm:pt modelId="{603A5D6C-2D8A-4D60-9A90-036361CDF9A1}" type="sibTrans" cxnId="{BB5A3E05-9092-4E53-9D25-D34C4A3A7CA6}">
      <dgm:prSet/>
      <dgm:spPr/>
      <dgm:t>
        <a:bodyPr/>
        <a:lstStyle/>
        <a:p>
          <a:endParaRPr lang="fr-FR"/>
        </a:p>
      </dgm:t>
    </dgm:pt>
    <dgm:pt modelId="{1B89876F-4385-4361-8DFE-9602E0A465D3}">
      <dgm:prSet phldrT="[Texte]" custT="1"/>
      <dgm:spPr/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Indexer les documents en affectant des scores</a:t>
          </a:r>
          <a:endParaRPr lang="fr-FR" sz="2400" dirty="0">
            <a:solidFill>
              <a:schemeClr val="tx1"/>
            </a:solidFill>
          </a:endParaRPr>
        </a:p>
      </dgm:t>
    </dgm:pt>
    <dgm:pt modelId="{057E8F28-3EB8-430B-B492-B6474D28D58C}" type="parTrans" cxnId="{126F5ECA-B629-4C34-9D47-1B2C69CAAF7E}">
      <dgm:prSet/>
      <dgm:spPr/>
      <dgm:t>
        <a:bodyPr/>
        <a:lstStyle/>
        <a:p>
          <a:endParaRPr lang="fr-FR"/>
        </a:p>
      </dgm:t>
    </dgm:pt>
    <dgm:pt modelId="{71FC5D92-2C1C-4371-920A-24D7CFE824AA}" type="sibTrans" cxnId="{126F5ECA-B629-4C34-9D47-1B2C69CAAF7E}">
      <dgm:prSet/>
      <dgm:spPr/>
      <dgm:t>
        <a:bodyPr/>
        <a:lstStyle/>
        <a:p>
          <a:endParaRPr lang="fr-FR"/>
        </a:p>
      </dgm:t>
    </dgm:pt>
    <dgm:pt modelId="{8D09078D-DFA9-4244-8CB3-6C8694B3F6A3}">
      <dgm:prSet phldrT="[Texte]" custT="1"/>
      <dgm:spPr/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Classer les documents selon leurs pertinences</a:t>
          </a:r>
          <a:endParaRPr lang="fr-FR" sz="2400" dirty="0">
            <a:solidFill>
              <a:schemeClr val="tx1"/>
            </a:solidFill>
          </a:endParaRPr>
        </a:p>
      </dgm:t>
    </dgm:pt>
    <dgm:pt modelId="{C459A0BA-3979-486F-90EA-D25478336B5E}" type="parTrans" cxnId="{92D4B994-13DC-45F6-BA4D-96C7262F621D}">
      <dgm:prSet/>
      <dgm:spPr/>
      <dgm:t>
        <a:bodyPr/>
        <a:lstStyle/>
        <a:p>
          <a:endParaRPr lang="fr-FR"/>
        </a:p>
      </dgm:t>
    </dgm:pt>
    <dgm:pt modelId="{8CBDD2EE-1288-40C4-A213-E030009E8217}" type="sibTrans" cxnId="{92D4B994-13DC-45F6-BA4D-96C7262F621D}">
      <dgm:prSet/>
      <dgm:spPr/>
      <dgm:t>
        <a:bodyPr/>
        <a:lstStyle/>
        <a:p>
          <a:endParaRPr lang="fr-FR"/>
        </a:p>
      </dgm:t>
    </dgm:pt>
    <dgm:pt modelId="{1C77549F-1748-4F3B-97AE-07F6965A2632}">
      <dgm:prSet phldrT="[Texte]" custT="1"/>
      <dgm:spPr/>
      <dgm:t>
        <a:bodyPr/>
        <a:lstStyle/>
        <a:p>
          <a:endParaRPr lang="fr-FR" sz="2400" dirty="0">
            <a:solidFill>
              <a:srgbClr val="FF0000"/>
            </a:solidFill>
          </a:endParaRPr>
        </a:p>
      </dgm:t>
    </dgm:pt>
    <dgm:pt modelId="{FE148D20-3425-4262-9770-B403CE2C0826}" type="sibTrans" cxnId="{CEC4B056-BCCE-4187-BA42-C55A984F1B1C}">
      <dgm:prSet/>
      <dgm:spPr/>
      <dgm:t>
        <a:bodyPr/>
        <a:lstStyle/>
        <a:p>
          <a:endParaRPr lang="fr-FR"/>
        </a:p>
      </dgm:t>
    </dgm:pt>
    <dgm:pt modelId="{283F26F2-4460-4592-A66A-B0AB0EED4EE2}" type="parTrans" cxnId="{CEC4B056-BCCE-4187-BA42-C55A984F1B1C}">
      <dgm:prSet/>
      <dgm:spPr/>
      <dgm:t>
        <a:bodyPr/>
        <a:lstStyle/>
        <a:p>
          <a:endParaRPr lang="fr-FR"/>
        </a:p>
      </dgm:t>
    </dgm:pt>
    <dgm:pt modelId="{473FB34E-FD0E-4434-BC1F-0332995E707A}" type="pres">
      <dgm:prSet presAssocID="{7C61AA39-62D6-4E65-90A9-26A794BD37DA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7322CC2-F380-4C2B-A987-8D7B49F993F2}" type="pres">
      <dgm:prSet presAssocID="{7C61AA39-62D6-4E65-90A9-26A794BD37DA}" presName="matrix" presStyleCnt="0"/>
      <dgm:spPr/>
      <dgm:t>
        <a:bodyPr/>
        <a:lstStyle/>
        <a:p>
          <a:endParaRPr lang="fr-FR"/>
        </a:p>
      </dgm:t>
    </dgm:pt>
    <dgm:pt modelId="{9775E62E-F64C-4784-A606-5D1F01DBC23E}" type="pres">
      <dgm:prSet presAssocID="{7C61AA39-62D6-4E65-90A9-26A794BD37DA}" presName="tile1" presStyleLbl="node1" presStyleIdx="0" presStyleCnt="4" custLinFactY="1579" custLinFactNeighborX="34742" custLinFactNeighborY="100000"/>
      <dgm:spPr/>
      <dgm:t>
        <a:bodyPr/>
        <a:lstStyle/>
        <a:p>
          <a:endParaRPr lang="fr-FR"/>
        </a:p>
      </dgm:t>
    </dgm:pt>
    <dgm:pt modelId="{EB0AC9F3-329D-4C03-830A-744BE0FF71E3}" type="pres">
      <dgm:prSet presAssocID="{7C61AA39-62D6-4E65-90A9-26A794BD37D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27F119-F865-4812-B580-9E2366221F64}" type="pres">
      <dgm:prSet presAssocID="{7C61AA39-62D6-4E65-90A9-26A794BD37DA}" presName="tile2" presStyleLbl="node1" presStyleIdx="1" presStyleCnt="4" custScaleX="200000" custLinFactNeighborX="-24621"/>
      <dgm:spPr/>
      <dgm:t>
        <a:bodyPr/>
        <a:lstStyle/>
        <a:p>
          <a:endParaRPr lang="fr-FR"/>
        </a:p>
      </dgm:t>
    </dgm:pt>
    <dgm:pt modelId="{FB0FCAAA-AD2F-4D5B-975F-1D78E8FC54D5}" type="pres">
      <dgm:prSet presAssocID="{7C61AA39-62D6-4E65-90A9-26A794BD37D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EC555D-1D92-4274-8CE0-1B63FDEEE678}" type="pres">
      <dgm:prSet presAssocID="{7C61AA39-62D6-4E65-90A9-26A794BD37DA}" presName="tile3" presStyleLbl="node1" presStyleIdx="2" presStyleCnt="4" custLinFactNeighborX="25000" custLinFactNeighborY="1579"/>
      <dgm:spPr/>
      <dgm:t>
        <a:bodyPr/>
        <a:lstStyle/>
        <a:p>
          <a:endParaRPr lang="fr-FR"/>
        </a:p>
      </dgm:t>
    </dgm:pt>
    <dgm:pt modelId="{D3B1C2D5-E64D-46E4-8FA7-E332043CD112}" type="pres">
      <dgm:prSet presAssocID="{7C61AA39-62D6-4E65-90A9-26A794BD37D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5E0AD3-41C7-484C-B88C-599655444CB3}" type="pres">
      <dgm:prSet presAssocID="{7C61AA39-62D6-4E65-90A9-26A794BD37DA}" presName="tile4" presStyleLbl="node1" presStyleIdx="3" presStyleCnt="4" custLinFactNeighborX="25000" custLinFactNeighborY="0"/>
      <dgm:spPr/>
      <dgm:t>
        <a:bodyPr/>
        <a:lstStyle/>
        <a:p>
          <a:endParaRPr lang="fr-FR"/>
        </a:p>
      </dgm:t>
    </dgm:pt>
    <dgm:pt modelId="{6E98202D-E408-4B2C-A3DF-45C0283530A6}" type="pres">
      <dgm:prSet presAssocID="{7C61AA39-62D6-4E65-90A9-26A794BD37D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E90551-3AB9-48AF-BD63-7A2EC69DF988}" type="pres">
      <dgm:prSet presAssocID="{7C61AA39-62D6-4E65-90A9-26A794BD37DA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</dgm:ptLst>
  <dgm:cxnLst>
    <dgm:cxn modelId="{50262B3D-A82E-49F0-874F-89BB82529104}" type="presOf" srcId="{7C61AA39-62D6-4E65-90A9-26A794BD37DA}" destId="{473FB34E-FD0E-4434-BC1F-0332995E707A}" srcOrd="0" destOrd="0" presId="urn:microsoft.com/office/officeart/2005/8/layout/matrix1"/>
    <dgm:cxn modelId="{39AE91E5-2E6F-40A5-8024-7E9D01E3C354}" type="presOf" srcId="{1C77549F-1748-4F3B-97AE-07F6965A2632}" destId="{9775E62E-F64C-4784-A606-5D1F01DBC23E}" srcOrd="0" destOrd="0" presId="urn:microsoft.com/office/officeart/2005/8/layout/matrix1"/>
    <dgm:cxn modelId="{BC336836-89D8-4A08-A20B-AB3507FC384F}" type="presOf" srcId="{1C77549F-1748-4F3B-97AE-07F6965A2632}" destId="{EB0AC9F3-329D-4C03-830A-744BE0FF71E3}" srcOrd="1" destOrd="0" presId="urn:microsoft.com/office/officeart/2005/8/layout/matrix1"/>
    <dgm:cxn modelId="{81D32995-82F1-48C9-B5BA-5CEBE46E3217}" type="presOf" srcId="{2AD8E2E5-2149-4E72-9D9A-40D9EFCE0A16}" destId="{2E27F119-F865-4812-B580-9E2366221F64}" srcOrd="0" destOrd="0" presId="urn:microsoft.com/office/officeart/2005/8/layout/matrix1"/>
    <dgm:cxn modelId="{126F5ECA-B629-4C34-9D47-1B2C69CAAF7E}" srcId="{89904691-A181-4121-9DE9-7A06E85FEF0C}" destId="{1B89876F-4385-4361-8DFE-9602E0A465D3}" srcOrd="2" destOrd="0" parTransId="{057E8F28-3EB8-430B-B492-B6474D28D58C}" sibTransId="{71FC5D92-2C1C-4371-920A-24D7CFE824AA}"/>
    <dgm:cxn modelId="{6595E82F-DDFF-40BB-83FF-E599379C998F}" srcId="{7C61AA39-62D6-4E65-90A9-26A794BD37DA}" destId="{89904691-A181-4121-9DE9-7A06E85FEF0C}" srcOrd="0" destOrd="0" parTransId="{2B299F25-4C5D-41CF-8433-F17BA0B1CF9B}" sibTransId="{506BB31B-5988-4E8A-8CA7-5C63E5FF7A1C}"/>
    <dgm:cxn modelId="{92D4B994-13DC-45F6-BA4D-96C7262F621D}" srcId="{89904691-A181-4121-9DE9-7A06E85FEF0C}" destId="{8D09078D-DFA9-4244-8CB3-6C8694B3F6A3}" srcOrd="3" destOrd="0" parTransId="{C459A0BA-3979-486F-90EA-D25478336B5E}" sibTransId="{8CBDD2EE-1288-40C4-A213-E030009E8217}"/>
    <dgm:cxn modelId="{20605C74-7824-43DC-BEDB-47FBCC57A49B}" type="presOf" srcId="{8D09078D-DFA9-4244-8CB3-6C8694B3F6A3}" destId="{CB5E0AD3-41C7-484C-B88C-599655444CB3}" srcOrd="0" destOrd="0" presId="urn:microsoft.com/office/officeart/2005/8/layout/matrix1"/>
    <dgm:cxn modelId="{610BD714-C95C-4E2C-9822-8342EABABDEB}" type="presOf" srcId="{2AD8E2E5-2149-4E72-9D9A-40D9EFCE0A16}" destId="{FB0FCAAA-AD2F-4D5B-975F-1D78E8FC54D5}" srcOrd="1" destOrd="0" presId="urn:microsoft.com/office/officeart/2005/8/layout/matrix1"/>
    <dgm:cxn modelId="{F4B3907C-C540-4FBC-BABD-9EFF4BDCD9B7}" type="presOf" srcId="{1B89876F-4385-4361-8DFE-9602E0A465D3}" destId="{B5EC555D-1D92-4274-8CE0-1B63FDEEE678}" srcOrd="0" destOrd="0" presId="urn:microsoft.com/office/officeart/2005/8/layout/matrix1"/>
    <dgm:cxn modelId="{69848F3C-0DE9-497A-AB1C-AD4B8C55ACF3}" type="presOf" srcId="{1B89876F-4385-4361-8DFE-9602E0A465D3}" destId="{D3B1C2D5-E64D-46E4-8FA7-E332043CD112}" srcOrd="1" destOrd="0" presId="urn:microsoft.com/office/officeart/2005/8/layout/matrix1"/>
    <dgm:cxn modelId="{BBA172CE-8A6C-48EA-AD95-00CD2B3435BD}" type="presOf" srcId="{89904691-A181-4121-9DE9-7A06E85FEF0C}" destId="{A2E90551-3AB9-48AF-BD63-7A2EC69DF988}" srcOrd="0" destOrd="0" presId="urn:microsoft.com/office/officeart/2005/8/layout/matrix1"/>
    <dgm:cxn modelId="{CEC4B056-BCCE-4187-BA42-C55A984F1B1C}" srcId="{89904691-A181-4121-9DE9-7A06E85FEF0C}" destId="{1C77549F-1748-4F3B-97AE-07F6965A2632}" srcOrd="0" destOrd="0" parTransId="{283F26F2-4460-4592-A66A-B0AB0EED4EE2}" sibTransId="{FE148D20-3425-4262-9770-B403CE2C0826}"/>
    <dgm:cxn modelId="{BB5A3E05-9092-4E53-9D25-D34C4A3A7CA6}" srcId="{89904691-A181-4121-9DE9-7A06E85FEF0C}" destId="{2AD8E2E5-2149-4E72-9D9A-40D9EFCE0A16}" srcOrd="1" destOrd="0" parTransId="{49C2914E-3671-446C-963B-40158E57E7C9}" sibTransId="{603A5D6C-2D8A-4D60-9A90-036361CDF9A1}"/>
    <dgm:cxn modelId="{1E5E6EFA-0D83-4C46-8CB3-5701A4438015}" type="presOf" srcId="{8D09078D-DFA9-4244-8CB3-6C8694B3F6A3}" destId="{6E98202D-E408-4B2C-A3DF-45C0283530A6}" srcOrd="1" destOrd="0" presId="urn:microsoft.com/office/officeart/2005/8/layout/matrix1"/>
    <dgm:cxn modelId="{F4548EFF-6DA1-4994-8851-02E5B8C63805}" type="presParOf" srcId="{473FB34E-FD0E-4434-BC1F-0332995E707A}" destId="{97322CC2-F380-4C2B-A987-8D7B49F993F2}" srcOrd="0" destOrd="0" presId="urn:microsoft.com/office/officeart/2005/8/layout/matrix1"/>
    <dgm:cxn modelId="{2DB33E68-78DA-4200-A436-E2C93D2C70CF}" type="presParOf" srcId="{97322CC2-F380-4C2B-A987-8D7B49F993F2}" destId="{9775E62E-F64C-4784-A606-5D1F01DBC23E}" srcOrd="0" destOrd="0" presId="urn:microsoft.com/office/officeart/2005/8/layout/matrix1"/>
    <dgm:cxn modelId="{E5C054AE-486A-46D1-94DD-19CBFD684A65}" type="presParOf" srcId="{97322CC2-F380-4C2B-A987-8D7B49F993F2}" destId="{EB0AC9F3-329D-4C03-830A-744BE0FF71E3}" srcOrd="1" destOrd="0" presId="urn:microsoft.com/office/officeart/2005/8/layout/matrix1"/>
    <dgm:cxn modelId="{79AA07ED-7991-4B6C-8E27-9A3FF72C4655}" type="presParOf" srcId="{97322CC2-F380-4C2B-A987-8D7B49F993F2}" destId="{2E27F119-F865-4812-B580-9E2366221F64}" srcOrd="2" destOrd="0" presId="urn:microsoft.com/office/officeart/2005/8/layout/matrix1"/>
    <dgm:cxn modelId="{6FCE7CF5-578F-4CF7-B1BC-6F286054BC21}" type="presParOf" srcId="{97322CC2-F380-4C2B-A987-8D7B49F993F2}" destId="{FB0FCAAA-AD2F-4D5B-975F-1D78E8FC54D5}" srcOrd="3" destOrd="0" presId="urn:microsoft.com/office/officeart/2005/8/layout/matrix1"/>
    <dgm:cxn modelId="{394FD51A-0E39-4BF1-82E7-567FA509C8E2}" type="presParOf" srcId="{97322CC2-F380-4C2B-A987-8D7B49F993F2}" destId="{B5EC555D-1D92-4274-8CE0-1B63FDEEE678}" srcOrd="4" destOrd="0" presId="urn:microsoft.com/office/officeart/2005/8/layout/matrix1"/>
    <dgm:cxn modelId="{27A1FE19-8007-41A4-B1A6-F5C3F62414D2}" type="presParOf" srcId="{97322CC2-F380-4C2B-A987-8D7B49F993F2}" destId="{D3B1C2D5-E64D-46E4-8FA7-E332043CD112}" srcOrd="5" destOrd="0" presId="urn:microsoft.com/office/officeart/2005/8/layout/matrix1"/>
    <dgm:cxn modelId="{5D0C93DD-4C90-466E-8251-A7C751910CFD}" type="presParOf" srcId="{97322CC2-F380-4C2B-A987-8D7B49F993F2}" destId="{CB5E0AD3-41C7-484C-B88C-599655444CB3}" srcOrd="6" destOrd="0" presId="urn:microsoft.com/office/officeart/2005/8/layout/matrix1"/>
    <dgm:cxn modelId="{BF93440B-167B-4EE7-8C28-ACBD43400DB4}" type="presParOf" srcId="{97322CC2-F380-4C2B-A987-8D7B49F993F2}" destId="{6E98202D-E408-4B2C-A3DF-45C0283530A6}" srcOrd="7" destOrd="0" presId="urn:microsoft.com/office/officeart/2005/8/layout/matrix1"/>
    <dgm:cxn modelId="{919A9DB3-9528-46E1-A75E-C5F39B9B9C68}" type="presParOf" srcId="{473FB34E-FD0E-4434-BC1F-0332995E707A}" destId="{A2E90551-3AB9-48AF-BD63-7A2EC69DF98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61AA39-62D6-4E65-90A9-26A794BD37DA}" type="doc">
      <dgm:prSet loTypeId="urn:microsoft.com/office/officeart/2005/8/layout/matrix1" loCatId="matrix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89904691-A181-4121-9DE9-7A06E85FEF0C}">
      <dgm:prSet phldrT="[Texte]" custT="1"/>
      <dgm:spPr/>
      <dgm:t>
        <a:bodyPr/>
        <a:lstStyle/>
        <a:p>
          <a:r>
            <a:rPr lang="fr-FR" sz="2400" dirty="0" err="1" smtClean="0">
              <a:solidFill>
                <a:schemeClr val="tx1"/>
              </a:solidFill>
            </a:rPr>
            <a:t>TrustBIOMED</a:t>
          </a:r>
          <a:endParaRPr lang="fr-FR" sz="2400" dirty="0">
            <a:solidFill>
              <a:schemeClr val="tx1"/>
            </a:solidFill>
          </a:endParaRPr>
        </a:p>
      </dgm:t>
    </dgm:pt>
    <dgm:pt modelId="{2B299F25-4C5D-41CF-8433-F17BA0B1CF9B}" type="parTrans" cxnId="{6595E82F-DDFF-40BB-83FF-E599379C998F}">
      <dgm:prSet/>
      <dgm:spPr/>
      <dgm:t>
        <a:bodyPr/>
        <a:lstStyle/>
        <a:p>
          <a:endParaRPr lang="fr-FR"/>
        </a:p>
      </dgm:t>
    </dgm:pt>
    <dgm:pt modelId="{506BB31B-5988-4E8A-8CA7-5C63E5FF7A1C}" type="sibTrans" cxnId="{6595E82F-DDFF-40BB-83FF-E599379C998F}">
      <dgm:prSet/>
      <dgm:spPr/>
      <dgm:t>
        <a:bodyPr/>
        <a:lstStyle/>
        <a:p>
          <a:endParaRPr lang="fr-FR"/>
        </a:p>
      </dgm:t>
    </dgm:pt>
    <dgm:pt modelId="{1C77549F-1748-4F3B-97AE-07F6965A2632}">
      <dgm:prSet phldrT="[Texte]" custT="1"/>
      <dgm:spPr/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Fiabilité: le système doit assurer la recherche attendue sans erreur</a:t>
          </a:r>
          <a:endParaRPr lang="fr-FR" sz="2400" dirty="0">
            <a:solidFill>
              <a:schemeClr val="tx1"/>
            </a:solidFill>
          </a:endParaRPr>
        </a:p>
      </dgm:t>
    </dgm:pt>
    <dgm:pt modelId="{283F26F2-4460-4592-A66A-B0AB0EED4EE2}" type="parTrans" cxnId="{CEC4B056-BCCE-4187-BA42-C55A984F1B1C}">
      <dgm:prSet/>
      <dgm:spPr/>
      <dgm:t>
        <a:bodyPr/>
        <a:lstStyle/>
        <a:p>
          <a:endParaRPr lang="fr-FR"/>
        </a:p>
      </dgm:t>
    </dgm:pt>
    <dgm:pt modelId="{FE148D20-3425-4262-9770-B403CE2C0826}" type="sibTrans" cxnId="{CEC4B056-BCCE-4187-BA42-C55A984F1B1C}">
      <dgm:prSet/>
      <dgm:spPr/>
      <dgm:t>
        <a:bodyPr/>
        <a:lstStyle/>
        <a:p>
          <a:endParaRPr lang="fr-FR"/>
        </a:p>
      </dgm:t>
    </dgm:pt>
    <dgm:pt modelId="{2AD8E2E5-2149-4E72-9D9A-40D9EFCE0A16}">
      <dgm:prSet phldrT="[Texte]" custT="1"/>
      <dgm:spPr/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Réutilisabilité: les composantes peuvent être réutilisables</a:t>
          </a:r>
          <a:endParaRPr lang="fr-FR" sz="2400" dirty="0">
            <a:solidFill>
              <a:schemeClr val="tx1"/>
            </a:solidFill>
          </a:endParaRPr>
        </a:p>
      </dgm:t>
    </dgm:pt>
    <dgm:pt modelId="{49C2914E-3671-446C-963B-40158E57E7C9}" type="parTrans" cxnId="{BB5A3E05-9092-4E53-9D25-D34C4A3A7CA6}">
      <dgm:prSet/>
      <dgm:spPr/>
      <dgm:t>
        <a:bodyPr/>
        <a:lstStyle/>
        <a:p>
          <a:endParaRPr lang="fr-FR"/>
        </a:p>
      </dgm:t>
    </dgm:pt>
    <dgm:pt modelId="{603A5D6C-2D8A-4D60-9A90-036361CDF9A1}" type="sibTrans" cxnId="{BB5A3E05-9092-4E53-9D25-D34C4A3A7CA6}">
      <dgm:prSet/>
      <dgm:spPr/>
      <dgm:t>
        <a:bodyPr/>
        <a:lstStyle/>
        <a:p>
          <a:endParaRPr lang="fr-FR"/>
        </a:p>
      </dgm:t>
    </dgm:pt>
    <dgm:pt modelId="{1B89876F-4385-4361-8DFE-9602E0A465D3}">
      <dgm:prSet phldrT="[Texte]" custT="1"/>
      <dgm:spPr/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Ergonomie: le système doit être agréable et facile à utiliser</a:t>
          </a:r>
          <a:endParaRPr lang="fr-FR" sz="2400" dirty="0">
            <a:solidFill>
              <a:schemeClr val="tx1"/>
            </a:solidFill>
          </a:endParaRPr>
        </a:p>
      </dgm:t>
    </dgm:pt>
    <dgm:pt modelId="{057E8F28-3EB8-430B-B492-B6474D28D58C}" type="parTrans" cxnId="{126F5ECA-B629-4C34-9D47-1B2C69CAAF7E}">
      <dgm:prSet/>
      <dgm:spPr/>
      <dgm:t>
        <a:bodyPr/>
        <a:lstStyle/>
        <a:p>
          <a:endParaRPr lang="fr-FR"/>
        </a:p>
      </dgm:t>
    </dgm:pt>
    <dgm:pt modelId="{71FC5D92-2C1C-4371-920A-24D7CFE824AA}" type="sibTrans" cxnId="{126F5ECA-B629-4C34-9D47-1B2C69CAAF7E}">
      <dgm:prSet/>
      <dgm:spPr/>
      <dgm:t>
        <a:bodyPr/>
        <a:lstStyle/>
        <a:p>
          <a:endParaRPr lang="fr-FR"/>
        </a:p>
      </dgm:t>
    </dgm:pt>
    <dgm:pt modelId="{8D09078D-DFA9-4244-8CB3-6C8694B3F6A3}">
      <dgm:prSet phldrT="[Texte]" custT="1"/>
      <dgm:spPr/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Evolutivité</a:t>
          </a:r>
          <a:r>
            <a:rPr lang="fr-FR" sz="2400" smtClean="0">
              <a:solidFill>
                <a:schemeClr val="tx1"/>
              </a:solidFill>
            </a:rPr>
            <a:t>: l’ajout </a:t>
          </a:r>
          <a:r>
            <a:rPr lang="fr-FR" sz="2400" dirty="0" smtClean="0">
              <a:solidFill>
                <a:schemeClr val="tx1"/>
              </a:solidFill>
            </a:rPr>
            <a:t>d’autres architectures de </a:t>
          </a:r>
          <a:r>
            <a:rPr lang="fr-FR" sz="2400" dirty="0" err="1" smtClean="0">
              <a:solidFill>
                <a:schemeClr val="tx1"/>
              </a:solidFill>
            </a:rPr>
            <a:t>Deep</a:t>
          </a:r>
          <a:r>
            <a:rPr lang="fr-FR" sz="2400" dirty="0" smtClean="0">
              <a:solidFill>
                <a:schemeClr val="tx1"/>
              </a:solidFill>
            </a:rPr>
            <a:t> Learning</a:t>
          </a:r>
          <a:endParaRPr lang="fr-FR" sz="2400" dirty="0">
            <a:solidFill>
              <a:schemeClr val="tx1"/>
            </a:solidFill>
          </a:endParaRPr>
        </a:p>
      </dgm:t>
    </dgm:pt>
    <dgm:pt modelId="{C459A0BA-3979-486F-90EA-D25478336B5E}" type="parTrans" cxnId="{92D4B994-13DC-45F6-BA4D-96C7262F621D}">
      <dgm:prSet/>
      <dgm:spPr/>
      <dgm:t>
        <a:bodyPr/>
        <a:lstStyle/>
        <a:p>
          <a:endParaRPr lang="fr-FR"/>
        </a:p>
      </dgm:t>
    </dgm:pt>
    <dgm:pt modelId="{8CBDD2EE-1288-40C4-A213-E030009E8217}" type="sibTrans" cxnId="{92D4B994-13DC-45F6-BA4D-96C7262F621D}">
      <dgm:prSet/>
      <dgm:spPr/>
      <dgm:t>
        <a:bodyPr/>
        <a:lstStyle/>
        <a:p>
          <a:endParaRPr lang="fr-FR"/>
        </a:p>
      </dgm:t>
    </dgm:pt>
    <dgm:pt modelId="{473FB34E-FD0E-4434-BC1F-0332995E707A}" type="pres">
      <dgm:prSet presAssocID="{7C61AA39-62D6-4E65-90A9-26A794BD37DA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7322CC2-F380-4C2B-A987-8D7B49F993F2}" type="pres">
      <dgm:prSet presAssocID="{7C61AA39-62D6-4E65-90A9-26A794BD37DA}" presName="matrix" presStyleCnt="0"/>
      <dgm:spPr/>
      <dgm:t>
        <a:bodyPr/>
        <a:lstStyle/>
        <a:p>
          <a:endParaRPr lang="fr-FR"/>
        </a:p>
      </dgm:t>
    </dgm:pt>
    <dgm:pt modelId="{9775E62E-F64C-4784-A606-5D1F01DBC23E}" type="pres">
      <dgm:prSet presAssocID="{7C61AA39-62D6-4E65-90A9-26A794BD37DA}" presName="tile1" presStyleLbl="node1" presStyleIdx="0" presStyleCnt="4" custLinFactNeighborX="0"/>
      <dgm:spPr/>
      <dgm:t>
        <a:bodyPr/>
        <a:lstStyle/>
        <a:p>
          <a:endParaRPr lang="fr-FR"/>
        </a:p>
      </dgm:t>
    </dgm:pt>
    <dgm:pt modelId="{EB0AC9F3-329D-4C03-830A-744BE0FF71E3}" type="pres">
      <dgm:prSet presAssocID="{7C61AA39-62D6-4E65-90A9-26A794BD37D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27F119-F865-4812-B580-9E2366221F64}" type="pres">
      <dgm:prSet presAssocID="{7C61AA39-62D6-4E65-90A9-26A794BD37DA}" presName="tile2" presStyleLbl="node1" presStyleIdx="1" presStyleCnt="4"/>
      <dgm:spPr/>
      <dgm:t>
        <a:bodyPr/>
        <a:lstStyle/>
        <a:p>
          <a:endParaRPr lang="fr-FR"/>
        </a:p>
      </dgm:t>
    </dgm:pt>
    <dgm:pt modelId="{FB0FCAAA-AD2F-4D5B-975F-1D78E8FC54D5}" type="pres">
      <dgm:prSet presAssocID="{7C61AA39-62D6-4E65-90A9-26A794BD37D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EC555D-1D92-4274-8CE0-1B63FDEEE678}" type="pres">
      <dgm:prSet presAssocID="{7C61AA39-62D6-4E65-90A9-26A794BD37DA}" presName="tile3" presStyleLbl="node1" presStyleIdx="2" presStyleCnt="4"/>
      <dgm:spPr/>
      <dgm:t>
        <a:bodyPr/>
        <a:lstStyle/>
        <a:p>
          <a:endParaRPr lang="fr-FR"/>
        </a:p>
      </dgm:t>
    </dgm:pt>
    <dgm:pt modelId="{D3B1C2D5-E64D-46E4-8FA7-E332043CD112}" type="pres">
      <dgm:prSet presAssocID="{7C61AA39-62D6-4E65-90A9-26A794BD37D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5E0AD3-41C7-484C-B88C-599655444CB3}" type="pres">
      <dgm:prSet presAssocID="{7C61AA39-62D6-4E65-90A9-26A794BD37DA}" presName="tile4" presStyleLbl="node1" presStyleIdx="3" presStyleCnt="4" custLinFactNeighborY="0"/>
      <dgm:spPr/>
      <dgm:t>
        <a:bodyPr/>
        <a:lstStyle/>
        <a:p>
          <a:endParaRPr lang="fr-FR"/>
        </a:p>
      </dgm:t>
    </dgm:pt>
    <dgm:pt modelId="{6E98202D-E408-4B2C-A3DF-45C0283530A6}" type="pres">
      <dgm:prSet presAssocID="{7C61AA39-62D6-4E65-90A9-26A794BD37D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E90551-3AB9-48AF-BD63-7A2EC69DF988}" type="pres">
      <dgm:prSet presAssocID="{7C61AA39-62D6-4E65-90A9-26A794BD37DA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</dgm:ptLst>
  <dgm:cxnLst>
    <dgm:cxn modelId="{92D4B994-13DC-45F6-BA4D-96C7262F621D}" srcId="{89904691-A181-4121-9DE9-7A06E85FEF0C}" destId="{8D09078D-DFA9-4244-8CB3-6C8694B3F6A3}" srcOrd="3" destOrd="0" parTransId="{C459A0BA-3979-486F-90EA-D25478336B5E}" sibTransId="{8CBDD2EE-1288-40C4-A213-E030009E8217}"/>
    <dgm:cxn modelId="{69477EB1-B9FF-4C79-83C2-96D63EDD4EF2}" type="presOf" srcId="{2AD8E2E5-2149-4E72-9D9A-40D9EFCE0A16}" destId="{FB0FCAAA-AD2F-4D5B-975F-1D78E8FC54D5}" srcOrd="1" destOrd="0" presId="urn:microsoft.com/office/officeart/2005/8/layout/matrix1"/>
    <dgm:cxn modelId="{AD48DB38-300E-4DB7-A0B8-C970FB4DA359}" type="presOf" srcId="{1C77549F-1748-4F3B-97AE-07F6965A2632}" destId="{9775E62E-F64C-4784-A606-5D1F01DBC23E}" srcOrd="0" destOrd="0" presId="urn:microsoft.com/office/officeart/2005/8/layout/matrix1"/>
    <dgm:cxn modelId="{C4EA3590-53C2-4B48-966F-FDD3E9B0FB6E}" type="presOf" srcId="{1B89876F-4385-4361-8DFE-9602E0A465D3}" destId="{D3B1C2D5-E64D-46E4-8FA7-E332043CD112}" srcOrd="1" destOrd="0" presId="urn:microsoft.com/office/officeart/2005/8/layout/matrix1"/>
    <dgm:cxn modelId="{5E997FA9-0611-4615-A3D1-39FE325F8240}" type="presOf" srcId="{8D09078D-DFA9-4244-8CB3-6C8694B3F6A3}" destId="{CB5E0AD3-41C7-484C-B88C-599655444CB3}" srcOrd="0" destOrd="0" presId="urn:microsoft.com/office/officeart/2005/8/layout/matrix1"/>
    <dgm:cxn modelId="{AF31553D-713B-49CC-A1D3-96695A7C5D0F}" type="presOf" srcId="{7C61AA39-62D6-4E65-90A9-26A794BD37DA}" destId="{473FB34E-FD0E-4434-BC1F-0332995E707A}" srcOrd="0" destOrd="0" presId="urn:microsoft.com/office/officeart/2005/8/layout/matrix1"/>
    <dgm:cxn modelId="{85C39B0D-A3F5-4CA1-B80A-F85D7B166F8E}" type="presOf" srcId="{1B89876F-4385-4361-8DFE-9602E0A465D3}" destId="{B5EC555D-1D92-4274-8CE0-1B63FDEEE678}" srcOrd="0" destOrd="0" presId="urn:microsoft.com/office/officeart/2005/8/layout/matrix1"/>
    <dgm:cxn modelId="{8925AAEF-D139-4637-81CE-89C0AB1196DC}" type="presOf" srcId="{89904691-A181-4121-9DE9-7A06E85FEF0C}" destId="{A2E90551-3AB9-48AF-BD63-7A2EC69DF988}" srcOrd="0" destOrd="0" presId="urn:microsoft.com/office/officeart/2005/8/layout/matrix1"/>
    <dgm:cxn modelId="{51D3B8F9-841B-4E76-96D6-BE298EFCDCA8}" type="presOf" srcId="{8D09078D-DFA9-4244-8CB3-6C8694B3F6A3}" destId="{6E98202D-E408-4B2C-A3DF-45C0283530A6}" srcOrd="1" destOrd="0" presId="urn:microsoft.com/office/officeart/2005/8/layout/matrix1"/>
    <dgm:cxn modelId="{CEC4B056-BCCE-4187-BA42-C55A984F1B1C}" srcId="{89904691-A181-4121-9DE9-7A06E85FEF0C}" destId="{1C77549F-1748-4F3B-97AE-07F6965A2632}" srcOrd="0" destOrd="0" parTransId="{283F26F2-4460-4592-A66A-B0AB0EED4EE2}" sibTransId="{FE148D20-3425-4262-9770-B403CE2C0826}"/>
    <dgm:cxn modelId="{F85830FA-F154-446A-8CC1-1B0D830594D0}" type="presOf" srcId="{1C77549F-1748-4F3B-97AE-07F6965A2632}" destId="{EB0AC9F3-329D-4C03-830A-744BE0FF71E3}" srcOrd="1" destOrd="0" presId="urn:microsoft.com/office/officeart/2005/8/layout/matrix1"/>
    <dgm:cxn modelId="{126F5ECA-B629-4C34-9D47-1B2C69CAAF7E}" srcId="{89904691-A181-4121-9DE9-7A06E85FEF0C}" destId="{1B89876F-4385-4361-8DFE-9602E0A465D3}" srcOrd="2" destOrd="0" parTransId="{057E8F28-3EB8-430B-B492-B6474D28D58C}" sibTransId="{71FC5D92-2C1C-4371-920A-24D7CFE824AA}"/>
    <dgm:cxn modelId="{BB5A3E05-9092-4E53-9D25-D34C4A3A7CA6}" srcId="{89904691-A181-4121-9DE9-7A06E85FEF0C}" destId="{2AD8E2E5-2149-4E72-9D9A-40D9EFCE0A16}" srcOrd="1" destOrd="0" parTransId="{49C2914E-3671-446C-963B-40158E57E7C9}" sibTransId="{603A5D6C-2D8A-4D60-9A90-036361CDF9A1}"/>
    <dgm:cxn modelId="{6595E82F-DDFF-40BB-83FF-E599379C998F}" srcId="{7C61AA39-62D6-4E65-90A9-26A794BD37DA}" destId="{89904691-A181-4121-9DE9-7A06E85FEF0C}" srcOrd="0" destOrd="0" parTransId="{2B299F25-4C5D-41CF-8433-F17BA0B1CF9B}" sibTransId="{506BB31B-5988-4E8A-8CA7-5C63E5FF7A1C}"/>
    <dgm:cxn modelId="{6CF38B26-5B8D-41AA-8A07-EA6610B1F9FE}" type="presOf" srcId="{2AD8E2E5-2149-4E72-9D9A-40D9EFCE0A16}" destId="{2E27F119-F865-4812-B580-9E2366221F64}" srcOrd="0" destOrd="0" presId="urn:microsoft.com/office/officeart/2005/8/layout/matrix1"/>
    <dgm:cxn modelId="{27DD99BE-3530-4BEA-8372-6F63C8B8A6A2}" type="presParOf" srcId="{473FB34E-FD0E-4434-BC1F-0332995E707A}" destId="{97322CC2-F380-4C2B-A987-8D7B49F993F2}" srcOrd="0" destOrd="0" presId="urn:microsoft.com/office/officeart/2005/8/layout/matrix1"/>
    <dgm:cxn modelId="{7D4F4BE8-79E3-4215-8EF8-94FBC47483BB}" type="presParOf" srcId="{97322CC2-F380-4C2B-A987-8D7B49F993F2}" destId="{9775E62E-F64C-4784-A606-5D1F01DBC23E}" srcOrd="0" destOrd="0" presId="urn:microsoft.com/office/officeart/2005/8/layout/matrix1"/>
    <dgm:cxn modelId="{F559D441-EC51-4041-8FD1-08EDC0C1D5CA}" type="presParOf" srcId="{97322CC2-F380-4C2B-A987-8D7B49F993F2}" destId="{EB0AC9F3-329D-4C03-830A-744BE0FF71E3}" srcOrd="1" destOrd="0" presId="urn:microsoft.com/office/officeart/2005/8/layout/matrix1"/>
    <dgm:cxn modelId="{5FB4A21F-459D-4532-AF62-77124379F667}" type="presParOf" srcId="{97322CC2-F380-4C2B-A987-8D7B49F993F2}" destId="{2E27F119-F865-4812-B580-9E2366221F64}" srcOrd="2" destOrd="0" presId="urn:microsoft.com/office/officeart/2005/8/layout/matrix1"/>
    <dgm:cxn modelId="{62420882-CB5C-4383-BA9B-2E173EA5C106}" type="presParOf" srcId="{97322CC2-F380-4C2B-A987-8D7B49F993F2}" destId="{FB0FCAAA-AD2F-4D5B-975F-1D78E8FC54D5}" srcOrd="3" destOrd="0" presId="urn:microsoft.com/office/officeart/2005/8/layout/matrix1"/>
    <dgm:cxn modelId="{A051F35D-ADAE-47EF-A323-C5608B514371}" type="presParOf" srcId="{97322CC2-F380-4C2B-A987-8D7B49F993F2}" destId="{B5EC555D-1D92-4274-8CE0-1B63FDEEE678}" srcOrd="4" destOrd="0" presId="urn:microsoft.com/office/officeart/2005/8/layout/matrix1"/>
    <dgm:cxn modelId="{F13F1ADA-BE07-450A-8FE6-4EBD60D53B78}" type="presParOf" srcId="{97322CC2-F380-4C2B-A987-8D7B49F993F2}" destId="{D3B1C2D5-E64D-46E4-8FA7-E332043CD112}" srcOrd="5" destOrd="0" presId="urn:microsoft.com/office/officeart/2005/8/layout/matrix1"/>
    <dgm:cxn modelId="{278CC446-FD33-4B74-8F21-02B25BECC669}" type="presParOf" srcId="{97322CC2-F380-4C2B-A987-8D7B49F993F2}" destId="{CB5E0AD3-41C7-484C-B88C-599655444CB3}" srcOrd="6" destOrd="0" presId="urn:microsoft.com/office/officeart/2005/8/layout/matrix1"/>
    <dgm:cxn modelId="{E93FB428-ACD9-4085-A633-8FF6F99B5C80}" type="presParOf" srcId="{97322CC2-F380-4C2B-A987-8D7B49F993F2}" destId="{6E98202D-E408-4B2C-A3DF-45C0283530A6}" srcOrd="7" destOrd="0" presId="urn:microsoft.com/office/officeart/2005/8/layout/matrix1"/>
    <dgm:cxn modelId="{0F1A61DB-8096-4DAE-BD0F-F990E1329FDB}" type="presParOf" srcId="{473FB34E-FD0E-4434-BC1F-0332995E707A}" destId="{A2E90551-3AB9-48AF-BD63-7A2EC69DF98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C0003F-CF58-42D7-A044-6454EB825BD8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4" csCatId="colorful" phldr="1"/>
      <dgm:spPr/>
    </dgm:pt>
    <dgm:pt modelId="{701E22A2-240B-4A30-A2EE-2128BB9068D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6"/>
              </a:solidFill>
            </a:rPr>
            <a:t>Introduction</a:t>
          </a:r>
          <a:endParaRPr lang="fr-FR" noProof="0" dirty="0">
            <a:solidFill>
              <a:schemeClr val="accent6"/>
            </a:solidFill>
          </a:endParaRPr>
        </a:p>
      </dgm:t>
    </dgm:pt>
    <dgm:pt modelId="{0A165CDB-4BE4-446E-8B62-86B5E691D712}" type="parTrans" cxnId="{BA0E4A09-4339-4E97-99BF-DFE853652DA3}">
      <dgm:prSet/>
      <dgm:spPr/>
      <dgm:t>
        <a:bodyPr/>
        <a:lstStyle/>
        <a:p>
          <a:endParaRPr lang="en-US"/>
        </a:p>
      </dgm:t>
    </dgm:pt>
    <dgm:pt modelId="{A6D9B461-79E6-4A81-8ECA-D7483CF27866}" type="sibTrans" cxnId="{BA0E4A09-4339-4E97-99BF-DFE853652DA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fr-FR" noProof="0" dirty="0"/>
        </a:p>
      </dgm:t>
    </dgm:pt>
    <dgm:pt modelId="{5A1F1894-B8CB-4144-B123-3D6DE894CD9F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6"/>
              </a:solidFill>
            </a:rPr>
            <a:t>   I. Étude bibliographique</a:t>
          </a:r>
          <a:endParaRPr lang="fr-FR" noProof="0" dirty="0">
            <a:solidFill>
              <a:schemeClr val="accent6"/>
            </a:solidFill>
          </a:endParaRPr>
        </a:p>
      </dgm:t>
    </dgm:pt>
    <dgm:pt modelId="{D4679EBC-B3A6-4448-89DE-2C7C4A6CA75A}" type="parTrans" cxnId="{4E9EAB81-C0AE-4BB8-BCEB-83A0F676F058}">
      <dgm:prSet/>
      <dgm:spPr/>
      <dgm:t>
        <a:bodyPr/>
        <a:lstStyle/>
        <a:p>
          <a:endParaRPr lang="en-US"/>
        </a:p>
      </dgm:t>
    </dgm:pt>
    <dgm:pt modelId="{DDD83C18-AE5A-422F-811A-C1FD76131300}" type="sibTrans" cxnId="{4E9EAB81-C0AE-4BB8-BCEB-83A0F676F058}">
      <dgm:prSet/>
      <dgm:spPr/>
      <dgm:t>
        <a:bodyPr/>
        <a:lstStyle/>
        <a:p>
          <a:endParaRPr lang="en-US"/>
        </a:p>
      </dgm:t>
    </dgm:pt>
    <dgm:pt modelId="{54F6609D-55FE-40EF-AA56-EFD20A0CCE2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6"/>
              </a:solidFill>
            </a:rPr>
            <a:t>   II. Analyse et spécification des besoins</a:t>
          </a:r>
          <a:endParaRPr lang="fr-FR" noProof="0" dirty="0">
            <a:solidFill>
              <a:schemeClr val="accent6"/>
            </a:solidFill>
          </a:endParaRPr>
        </a:p>
      </dgm:t>
    </dgm:pt>
    <dgm:pt modelId="{6CAD48D7-2556-4906-8A39-90979D505EAD}" type="parTrans" cxnId="{75315F9C-2C3D-4FED-AF02-F713E20CB54D}">
      <dgm:prSet/>
      <dgm:spPr/>
      <dgm:t>
        <a:bodyPr/>
        <a:lstStyle/>
        <a:p>
          <a:endParaRPr lang="en-US"/>
        </a:p>
      </dgm:t>
    </dgm:pt>
    <dgm:pt modelId="{E5622E85-CD29-46DE-9250-BC2FD4F02072}" type="sibTrans" cxnId="{75315F9C-2C3D-4FED-AF02-F713E20CB54D}">
      <dgm:prSet/>
      <dgm:spPr/>
      <dgm:t>
        <a:bodyPr/>
        <a:lstStyle/>
        <a:p>
          <a:endParaRPr lang="en-US"/>
        </a:p>
      </dgm:t>
    </dgm:pt>
    <dgm:pt modelId="{328CA731-9CBC-4A2B-B9DF-EA2FD9DDE986}">
      <dgm:prSet phldrT="[Text]"/>
      <dgm:spPr/>
      <dgm:t>
        <a:bodyPr/>
        <a:lstStyle/>
        <a:p>
          <a:r>
            <a:rPr lang="fr-FR" noProof="0" dirty="0" smtClean="0">
              <a:solidFill>
                <a:schemeClr val="tx2"/>
              </a:solidFill>
            </a:rPr>
            <a:t>   III. Conception</a:t>
          </a:r>
          <a:endParaRPr lang="fr-FR" noProof="0" dirty="0">
            <a:solidFill>
              <a:schemeClr val="tx2"/>
            </a:solidFill>
          </a:endParaRPr>
        </a:p>
      </dgm:t>
    </dgm:pt>
    <dgm:pt modelId="{7E9E78BE-A13B-483D-A16D-59BBF64B3493}" type="parTrans" cxnId="{4A21DC52-E315-44AC-8AA5-E08FAF9297A7}">
      <dgm:prSet/>
      <dgm:spPr/>
      <dgm:t>
        <a:bodyPr/>
        <a:lstStyle/>
        <a:p>
          <a:endParaRPr lang="en-US"/>
        </a:p>
      </dgm:t>
    </dgm:pt>
    <dgm:pt modelId="{A699B3A7-B8BA-4896-88CC-C5ADD20DA432}" type="sibTrans" cxnId="{4A21DC52-E315-44AC-8AA5-E08FAF9297A7}">
      <dgm:prSet/>
      <dgm:spPr/>
      <dgm:t>
        <a:bodyPr/>
        <a:lstStyle/>
        <a:p>
          <a:endParaRPr lang="en-US"/>
        </a:p>
      </dgm:t>
    </dgm:pt>
    <dgm:pt modelId="{AB427E74-8C86-49D4-83C2-4F69B559B037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6"/>
              </a:solidFill>
            </a:rPr>
            <a:t>   IV. Réalisation et évaluation</a:t>
          </a:r>
          <a:endParaRPr lang="fr-FR" noProof="0" dirty="0">
            <a:solidFill>
              <a:schemeClr val="accent6"/>
            </a:solidFill>
          </a:endParaRPr>
        </a:p>
      </dgm:t>
    </dgm:pt>
    <dgm:pt modelId="{F92542FE-FAF5-49CD-B961-2ABA61FF56BA}" type="parTrans" cxnId="{51C437DD-4AF3-44D8-9530-B8CE5EF1CF59}">
      <dgm:prSet/>
      <dgm:spPr/>
      <dgm:t>
        <a:bodyPr/>
        <a:lstStyle/>
        <a:p>
          <a:endParaRPr lang="en-US"/>
        </a:p>
      </dgm:t>
    </dgm:pt>
    <dgm:pt modelId="{C539B5D0-A67C-4C9E-B96D-30D4104FA2F9}" type="sibTrans" cxnId="{51C437DD-4AF3-44D8-9530-B8CE5EF1CF59}">
      <dgm:prSet/>
      <dgm:spPr/>
      <dgm:t>
        <a:bodyPr/>
        <a:lstStyle/>
        <a:p>
          <a:endParaRPr lang="en-US"/>
        </a:p>
      </dgm:t>
    </dgm:pt>
    <dgm:pt modelId="{2C2266E7-4760-4309-8DE4-1588159F4C60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noProof="0" dirty="0" smtClean="0">
              <a:solidFill>
                <a:schemeClr val="accent6"/>
              </a:solidFill>
            </a:rPr>
            <a:t>Conclusion</a:t>
          </a:r>
          <a:endParaRPr lang="fr-FR" noProof="0" dirty="0">
            <a:solidFill>
              <a:schemeClr val="accent6"/>
            </a:solidFill>
          </a:endParaRPr>
        </a:p>
      </dgm:t>
    </dgm:pt>
    <dgm:pt modelId="{3F7EEFED-30CA-42B8-AF45-4D7DE7B4599E}" type="parTrans" cxnId="{F45DCE80-EF8E-4F12-823D-B968532B76F5}">
      <dgm:prSet/>
      <dgm:spPr/>
      <dgm:t>
        <a:bodyPr/>
        <a:lstStyle/>
        <a:p>
          <a:endParaRPr lang="en-US"/>
        </a:p>
      </dgm:t>
    </dgm:pt>
    <dgm:pt modelId="{DE1BDF47-B2BE-4113-BF80-79F8EC7568B3}" type="sibTrans" cxnId="{F45DCE80-EF8E-4F12-823D-B968532B76F5}">
      <dgm:prSet/>
      <dgm:spPr/>
      <dgm:t>
        <a:bodyPr/>
        <a:lstStyle/>
        <a:p>
          <a:endParaRPr lang="en-US"/>
        </a:p>
      </dgm:t>
    </dgm:pt>
    <dgm:pt modelId="{A673A84C-C56C-4E87-BAE0-1C2EBE86A44A}" type="pres">
      <dgm:prSet presAssocID="{D7C0003F-CF58-42D7-A044-6454EB825BD8}" presName="Name0" presStyleCnt="0">
        <dgm:presLayoutVars>
          <dgm:chMax val="7"/>
          <dgm:chPref val="7"/>
          <dgm:dir/>
        </dgm:presLayoutVars>
      </dgm:prSet>
      <dgm:spPr/>
    </dgm:pt>
    <dgm:pt modelId="{694CEE7E-A103-4CB1-B38F-D414269ED6C7}" type="pres">
      <dgm:prSet presAssocID="{D7C0003F-CF58-42D7-A044-6454EB825BD8}" presName="Name1" presStyleCnt="0"/>
      <dgm:spPr/>
    </dgm:pt>
    <dgm:pt modelId="{8E4756D7-17F9-4272-9FE8-4DD4531E5D46}" type="pres">
      <dgm:prSet presAssocID="{D7C0003F-CF58-42D7-A044-6454EB825BD8}" presName="cycle" presStyleCnt="0"/>
      <dgm:spPr/>
    </dgm:pt>
    <dgm:pt modelId="{19118965-F390-4B3C-AD50-9DF0CAE85B75}" type="pres">
      <dgm:prSet presAssocID="{D7C0003F-CF58-42D7-A044-6454EB825BD8}" presName="srcNode" presStyleLbl="node1" presStyleIdx="0" presStyleCnt="6"/>
      <dgm:spPr/>
    </dgm:pt>
    <dgm:pt modelId="{1ABFCFA1-F4BA-4C6E-AE05-47A79B07BAE0}" type="pres">
      <dgm:prSet presAssocID="{D7C0003F-CF58-42D7-A044-6454EB825BD8}" presName="conn" presStyleLbl="parChTrans1D2" presStyleIdx="0" presStyleCnt="1"/>
      <dgm:spPr/>
      <dgm:t>
        <a:bodyPr/>
        <a:lstStyle/>
        <a:p>
          <a:endParaRPr lang="en-US"/>
        </a:p>
      </dgm:t>
    </dgm:pt>
    <dgm:pt modelId="{3DF9EB9D-00A6-488C-AFF6-5C44526A2D3A}" type="pres">
      <dgm:prSet presAssocID="{D7C0003F-CF58-42D7-A044-6454EB825BD8}" presName="extraNode" presStyleLbl="node1" presStyleIdx="0" presStyleCnt="6"/>
      <dgm:spPr/>
    </dgm:pt>
    <dgm:pt modelId="{2512CC46-94EA-4F74-8D4F-CFB45AE06408}" type="pres">
      <dgm:prSet presAssocID="{D7C0003F-CF58-42D7-A044-6454EB825BD8}" presName="dstNode" presStyleLbl="node1" presStyleIdx="0" presStyleCnt="6"/>
      <dgm:spPr/>
    </dgm:pt>
    <dgm:pt modelId="{9E001C8B-691E-4794-A1FB-3F2636F5C77F}" type="pres">
      <dgm:prSet presAssocID="{701E22A2-240B-4A30-A2EE-2128BB9068DA}" presName="text_1" presStyleLbl="node1" presStyleIdx="0" presStyleCnt="6" custScaleX="21871" custLinFactNeighborX="-38090" custLinFactNeighborY="-47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040FD-962A-4A5B-ABC6-13E56D9DD5A9}" type="pres">
      <dgm:prSet presAssocID="{701E22A2-240B-4A30-A2EE-2128BB9068DA}" presName="accent_1" presStyleCnt="0"/>
      <dgm:spPr/>
    </dgm:pt>
    <dgm:pt modelId="{9462FF52-77B7-4683-B717-8B2AA0333D51}" type="pres">
      <dgm:prSet presAssocID="{701E22A2-240B-4A30-A2EE-2128BB9068DA}" presName="accentRepeatNode" presStyleLbl="solidFgAcc1" presStyleIdx="0" presStyleCnt="6"/>
      <dgm:spPr/>
    </dgm:pt>
    <dgm:pt modelId="{5A5170A8-35B6-48BF-BA78-2207191EF9B7}" type="pres">
      <dgm:prSet presAssocID="{5A1F1894-B8CB-4144-B123-3D6DE894CD9F}" presName="text_2" presStyleLbl="node1" presStyleIdx="1" presStyleCnt="6" custScaleX="39592" custScaleY="97099" custLinFactNeighborX="-32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B4FED-2C0A-42E7-8AF1-B7E05F4A4884}" type="pres">
      <dgm:prSet presAssocID="{5A1F1894-B8CB-4144-B123-3D6DE894CD9F}" presName="accent_2" presStyleCnt="0"/>
      <dgm:spPr/>
    </dgm:pt>
    <dgm:pt modelId="{F815C652-4DED-4F66-801F-1B34B707D094}" type="pres">
      <dgm:prSet presAssocID="{5A1F1894-B8CB-4144-B123-3D6DE894CD9F}" presName="accentRepeatNode" presStyleLbl="solidFgAcc1" presStyleIdx="1" presStyleCnt="6"/>
      <dgm:spPr/>
    </dgm:pt>
    <dgm:pt modelId="{ACA9BDB6-673F-4B7C-9E71-88944D0919F3}" type="pres">
      <dgm:prSet presAssocID="{54F6609D-55FE-40EF-AA56-EFD20A0CCE2A}" presName="text_3" presStyleLbl="node1" presStyleIdx="2" presStyleCnt="6" custScaleX="68289" custLinFactNeighborX="-184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ACCC6-E2FB-4E09-98E8-722B58992B4E}" type="pres">
      <dgm:prSet presAssocID="{54F6609D-55FE-40EF-AA56-EFD20A0CCE2A}" presName="accent_3" presStyleCnt="0"/>
      <dgm:spPr/>
    </dgm:pt>
    <dgm:pt modelId="{B845E30E-1E23-41EC-BA08-3B7A031C74E1}" type="pres">
      <dgm:prSet presAssocID="{54F6609D-55FE-40EF-AA56-EFD20A0CCE2A}" presName="accentRepeatNode" presStyleLbl="solidFgAcc1" presStyleIdx="2" presStyleCnt="6"/>
      <dgm:spPr/>
    </dgm:pt>
    <dgm:pt modelId="{3DAE9F44-CA14-4F23-BAD3-773C3A41340B}" type="pres">
      <dgm:prSet presAssocID="{328CA731-9CBC-4A2B-B9DF-EA2FD9DDE986}" presName="text_4" presStyleLbl="node1" presStyleIdx="3" presStyleCnt="6" custScaleX="47926" custLinFactNeighborX="-285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7A9D1-0CC8-483E-AC6D-E4406E5546B0}" type="pres">
      <dgm:prSet presAssocID="{328CA731-9CBC-4A2B-B9DF-EA2FD9DDE986}" presName="accent_4" presStyleCnt="0"/>
      <dgm:spPr/>
    </dgm:pt>
    <dgm:pt modelId="{38349841-CC75-40AB-89B7-91BA2D2318F2}" type="pres">
      <dgm:prSet presAssocID="{328CA731-9CBC-4A2B-B9DF-EA2FD9DDE986}" presName="accentRepeatNode" presStyleLbl="solidFgAcc1" presStyleIdx="3" presStyleCnt="6"/>
      <dgm:spPr/>
    </dgm:pt>
    <dgm:pt modelId="{1FA35C78-C085-4C70-AC9E-901E19434EB7}" type="pres">
      <dgm:prSet presAssocID="{AB427E74-8C86-49D4-83C2-4F69B559B037}" presName="text_5" presStyleLbl="node1" presStyleIdx="4" presStyleCnt="6" custScaleX="44926" custLinFactNeighborX="-3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9433-E463-4DFB-91A6-FF930B666F54}" type="pres">
      <dgm:prSet presAssocID="{AB427E74-8C86-49D4-83C2-4F69B559B037}" presName="accent_5" presStyleCnt="0"/>
      <dgm:spPr/>
    </dgm:pt>
    <dgm:pt modelId="{13DFB116-923C-4877-8954-173F2D42BFD4}" type="pres">
      <dgm:prSet presAssocID="{AB427E74-8C86-49D4-83C2-4F69B559B037}" presName="accentRepeatNode" presStyleLbl="solidFgAcc1" presStyleIdx="4" presStyleCnt="6"/>
      <dgm:spPr/>
    </dgm:pt>
    <dgm:pt modelId="{B87FC058-1BC1-4501-8AE6-4789015D530D}" type="pres">
      <dgm:prSet presAssocID="{2C2266E7-4760-4309-8DE4-1588159F4C60}" presName="text_6" presStyleLbl="node1" presStyleIdx="5" presStyleCnt="6" custScaleX="24766" custLinFactNeighborX="-36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FDE9-9FFA-464C-B23B-08FC0A1D3A47}" type="pres">
      <dgm:prSet presAssocID="{2C2266E7-4760-4309-8DE4-1588159F4C60}" presName="accent_6" presStyleCnt="0"/>
      <dgm:spPr/>
    </dgm:pt>
    <dgm:pt modelId="{0BDD13A8-123F-48A9-9141-3AF6B0BCA71A}" type="pres">
      <dgm:prSet presAssocID="{2C2266E7-4760-4309-8DE4-1588159F4C60}" presName="accentRepeatNode" presStyleLbl="solidFgAcc1" presStyleIdx="5" presStyleCnt="6"/>
      <dgm:spPr/>
    </dgm:pt>
  </dgm:ptLst>
  <dgm:cxnLst>
    <dgm:cxn modelId="{75315F9C-2C3D-4FED-AF02-F713E20CB54D}" srcId="{D7C0003F-CF58-42D7-A044-6454EB825BD8}" destId="{54F6609D-55FE-40EF-AA56-EFD20A0CCE2A}" srcOrd="2" destOrd="0" parTransId="{6CAD48D7-2556-4906-8A39-90979D505EAD}" sibTransId="{E5622E85-CD29-46DE-9250-BC2FD4F02072}"/>
    <dgm:cxn modelId="{5E98F2CA-A88A-4651-8C64-5A8C1F11F76B}" type="presOf" srcId="{54F6609D-55FE-40EF-AA56-EFD20A0CCE2A}" destId="{ACA9BDB6-673F-4B7C-9E71-88944D0919F3}" srcOrd="0" destOrd="0" presId="urn:microsoft.com/office/officeart/2008/layout/VerticalCurvedList"/>
    <dgm:cxn modelId="{090B7FA1-8D4A-45A5-8CC4-803910A05679}" type="presOf" srcId="{328CA731-9CBC-4A2B-B9DF-EA2FD9DDE986}" destId="{3DAE9F44-CA14-4F23-BAD3-773C3A41340B}" srcOrd="0" destOrd="0" presId="urn:microsoft.com/office/officeart/2008/layout/VerticalCurvedList"/>
    <dgm:cxn modelId="{4E9EAB81-C0AE-4BB8-BCEB-83A0F676F058}" srcId="{D7C0003F-CF58-42D7-A044-6454EB825BD8}" destId="{5A1F1894-B8CB-4144-B123-3D6DE894CD9F}" srcOrd="1" destOrd="0" parTransId="{D4679EBC-B3A6-4448-89DE-2C7C4A6CA75A}" sibTransId="{DDD83C18-AE5A-422F-811A-C1FD76131300}"/>
    <dgm:cxn modelId="{336F8C84-79FA-40D2-B77D-9AB7F8EE10AE}" type="presOf" srcId="{701E22A2-240B-4A30-A2EE-2128BB9068DA}" destId="{9E001C8B-691E-4794-A1FB-3F2636F5C77F}" srcOrd="0" destOrd="0" presId="urn:microsoft.com/office/officeart/2008/layout/VerticalCurvedList"/>
    <dgm:cxn modelId="{BA0E4A09-4339-4E97-99BF-DFE853652DA3}" srcId="{D7C0003F-CF58-42D7-A044-6454EB825BD8}" destId="{701E22A2-240B-4A30-A2EE-2128BB9068DA}" srcOrd="0" destOrd="0" parTransId="{0A165CDB-4BE4-446E-8B62-86B5E691D712}" sibTransId="{A6D9B461-79E6-4A81-8ECA-D7483CF27866}"/>
    <dgm:cxn modelId="{71091A82-8091-445C-A22F-6DB5AE5BEA54}" type="presOf" srcId="{A6D9B461-79E6-4A81-8ECA-D7483CF27866}" destId="{1ABFCFA1-F4BA-4C6E-AE05-47A79B07BAE0}" srcOrd="0" destOrd="0" presId="urn:microsoft.com/office/officeart/2008/layout/VerticalCurvedList"/>
    <dgm:cxn modelId="{F45DCE80-EF8E-4F12-823D-B968532B76F5}" srcId="{D7C0003F-CF58-42D7-A044-6454EB825BD8}" destId="{2C2266E7-4760-4309-8DE4-1588159F4C60}" srcOrd="5" destOrd="0" parTransId="{3F7EEFED-30CA-42B8-AF45-4D7DE7B4599E}" sibTransId="{DE1BDF47-B2BE-4113-BF80-79F8EC7568B3}"/>
    <dgm:cxn modelId="{03A7E3E3-3CE0-4B1D-982C-9287790309A9}" type="presOf" srcId="{2C2266E7-4760-4309-8DE4-1588159F4C60}" destId="{B87FC058-1BC1-4501-8AE6-4789015D530D}" srcOrd="0" destOrd="0" presId="urn:microsoft.com/office/officeart/2008/layout/VerticalCurvedList"/>
    <dgm:cxn modelId="{51C437DD-4AF3-44D8-9530-B8CE5EF1CF59}" srcId="{D7C0003F-CF58-42D7-A044-6454EB825BD8}" destId="{AB427E74-8C86-49D4-83C2-4F69B559B037}" srcOrd="4" destOrd="0" parTransId="{F92542FE-FAF5-49CD-B961-2ABA61FF56BA}" sibTransId="{C539B5D0-A67C-4C9E-B96D-30D4104FA2F9}"/>
    <dgm:cxn modelId="{6CA5DCF7-5589-4268-A3B5-001163D27EA5}" type="presOf" srcId="{D7C0003F-CF58-42D7-A044-6454EB825BD8}" destId="{A673A84C-C56C-4E87-BAE0-1C2EBE86A44A}" srcOrd="0" destOrd="0" presId="urn:microsoft.com/office/officeart/2008/layout/VerticalCurvedList"/>
    <dgm:cxn modelId="{C64F21FA-444E-43E9-9A2E-3650F6778805}" type="presOf" srcId="{5A1F1894-B8CB-4144-B123-3D6DE894CD9F}" destId="{5A5170A8-35B6-48BF-BA78-2207191EF9B7}" srcOrd="0" destOrd="0" presId="urn:microsoft.com/office/officeart/2008/layout/VerticalCurvedList"/>
    <dgm:cxn modelId="{01E15A0B-CA7C-445C-9C08-E171437435C3}" type="presOf" srcId="{AB427E74-8C86-49D4-83C2-4F69B559B037}" destId="{1FA35C78-C085-4C70-AC9E-901E19434EB7}" srcOrd="0" destOrd="0" presId="urn:microsoft.com/office/officeart/2008/layout/VerticalCurvedList"/>
    <dgm:cxn modelId="{4A21DC52-E315-44AC-8AA5-E08FAF9297A7}" srcId="{D7C0003F-CF58-42D7-A044-6454EB825BD8}" destId="{328CA731-9CBC-4A2B-B9DF-EA2FD9DDE986}" srcOrd="3" destOrd="0" parTransId="{7E9E78BE-A13B-483D-A16D-59BBF64B3493}" sibTransId="{A699B3A7-B8BA-4896-88CC-C5ADD20DA432}"/>
    <dgm:cxn modelId="{288E563D-F4CE-4AFE-83D2-2074798CA42C}" type="presParOf" srcId="{A673A84C-C56C-4E87-BAE0-1C2EBE86A44A}" destId="{694CEE7E-A103-4CB1-B38F-D414269ED6C7}" srcOrd="0" destOrd="0" presId="urn:microsoft.com/office/officeart/2008/layout/VerticalCurvedList"/>
    <dgm:cxn modelId="{FADB82B5-40B2-4844-A89A-396D276E009D}" type="presParOf" srcId="{694CEE7E-A103-4CB1-B38F-D414269ED6C7}" destId="{8E4756D7-17F9-4272-9FE8-4DD4531E5D46}" srcOrd="0" destOrd="0" presId="urn:microsoft.com/office/officeart/2008/layout/VerticalCurvedList"/>
    <dgm:cxn modelId="{B4A3773C-91B1-4E57-9C5D-DA3FB430E021}" type="presParOf" srcId="{8E4756D7-17F9-4272-9FE8-4DD4531E5D46}" destId="{19118965-F390-4B3C-AD50-9DF0CAE85B75}" srcOrd="0" destOrd="0" presId="urn:microsoft.com/office/officeart/2008/layout/VerticalCurvedList"/>
    <dgm:cxn modelId="{C6050F8E-BB47-41CB-A74A-4DBBE806E800}" type="presParOf" srcId="{8E4756D7-17F9-4272-9FE8-4DD4531E5D46}" destId="{1ABFCFA1-F4BA-4C6E-AE05-47A79B07BAE0}" srcOrd="1" destOrd="0" presId="urn:microsoft.com/office/officeart/2008/layout/VerticalCurvedList"/>
    <dgm:cxn modelId="{DF69CF72-B2A4-4C6F-A2D3-1DBDB227E925}" type="presParOf" srcId="{8E4756D7-17F9-4272-9FE8-4DD4531E5D46}" destId="{3DF9EB9D-00A6-488C-AFF6-5C44526A2D3A}" srcOrd="2" destOrd="0" presId="urn:microsoft.com/office/officeart/2008/layout/VerticalCurvedList"/>
    <dgm:cxn modelId="{F03B24A2-16FE-4951-970D-0AEB963ECE98}" type="presParOf" srcId="{8E4756D7-17F9-4272-9FE8-4DD4531E5D46}" destId="{2512CC46-94EA-4F74-8D4F-CFB45AE06408}" srcOrd="3" destOrd="0" presId="urn:microsoft.com/office/officeart/2008/layout/VerticalCurvedList"/>
    <dgm:cxn modelId="{5BFD38B3-9CED-4AEF-B117-CDB718688066}" type="presParOf" srcId="{694CEE7E-A103-4CB1-B38F-D414269ED6C7}" destId="{9E001C8B-691E-4794-A1FB-3F2636F5C77F}" srcOrd="1" destOrd="0" presId="urn:microsoft.com/office/officeart/2008/layout/VerticalCurvedList"/>
    <dgm:cxn modelId="{597B92E1-8ABC-42E4-867A-3DABB57BE83D}" type="presParOf" srcId="{694CEE7E-A103-4CB1-B38F-D414269ED6C7}" destId="{2F9040FD-962A-4A5B-ABC6-13E56D9DD5A9}" srcOrd="2" destOrd="0" presId="urn:microsoft.com/office/officeart/2008/layout/VerticalCurvedList"/>
    <dgm:cxn modelId="{B32C03EA-12E8-4B5E-9BB8-A7AC016556D3}" type="presParOf" srcId="{2F9040FD-962A-4A5B-ABC6-13E56D9DD5A9}" destId="{9462FF52-77B7-4683-B717-8B2AA0333D51}" srcOrd="0" destOrd="0" presId="urn:microsoft.com/office/officeart/2008/layout/VerticalCurvedList"/>
    <dgm:cxn modelId="{8A96D718-ECBC-4288-8405-4CF56F9BB5BA}" type="presParOf" srcId="{694CEE7E-A103-4CB1-B38F-D414269ED6C7}" destId="{5A5170A8-35B6-48BF-BA78-2207191EF9B7}" srcOrd="3" destOrd="0" presId="urn:microsoft.com/office/officeart/2008/layout/VerticalCurvedList"/>
    <dgm:cxn modelId="{A642ABEE-9126-4D0C-BCA9-110A699B8F14}" type="presParOf" srcId="{694CEE7E-A103-4CB1-B38F-D414269ED6C7}" destId="{64AB4FED-2C0A-42E7-8AF1-B7E05F4A4884}" srcOrd="4" destOrd="0" presId="urn:microsoft.com/office/officeart/2008/layout/VerticalCurvedList"/>
    <dgm:cxn modelId="{1CEFCFF6-9E44-4319-95C0-DD38648D3CD0}" type="presParOf" srcId="{64AB4FED-2C0A-42E7-8AF1-B7E05F4A4884}" destId="{F815C652-4DED-4F66-801F-1B34B707D094}" srcOrd="0" destOrd="0" presId="urn:microsoft.com/office/officeart/2008/layout/VerticalCurvedList"/>
    <dgm:cxn modelId="{5859CADF-CA61-4E5A-A4B3-CA800A6B2F92}" type="presParOf" srcId="{694CEE7E-A103-4CB1-B38F-D414269ED6C7}" destId="{ACA9BDB6-673F-4B7C-9E71-88944D0919F3}" srcOrd="5" destOrd="0" presId="urn:microsoft.com/office/officeart/2008/layout/VerticalCurvedList"/>
    <dgm:cxn modelId="{C3D0D635-981A-433C-8445-7D2E79F0E706}" type="presParOf" srcId="{694CEE7E-A103-4CB1-B38F-D414269ED6C7}" destId="{C8DACCC6-E2FB-4E09-98E8-722B58992B4E}" srcOrd="6" destOrd="0" presId="urn:microsoft.com/office/officeart/2008/layout/VerticalCurvedList"/>
    <dgm:cxn modelId="{D0F96332-1353-488E-98F4-DF9EF88AD14F}" type="presParOf" srcId="{C8DACCC6-E2FB-4E09-98E8-722B58992B4E}" destId="{B845E30E-1E23-41EC-BA08-3B7A031C74E1}" srcOrd="0" destOrd="0" presId="urn:microsoft.com/office/officeart/2008/layout/VerticalCurvedList"/>
    <dgm:cxn modelId="{3BC47687-461E-4788-B54A-F09376883140}" type="presParOf" srcId="{694CEE7E-A103-4CB1-B38F-D414269ED6C7}" destId="{3DAE9F44-CA14-4F23-BAD3-773C3A41340B}" srcOrd="7" destOrd="0" presId="urn:microsoft.com/office/officeart/2008/layout/VerticalCurvedList"/>
    <dgm:cxn modelId="{4E1060EF-1B98-428D-95CD-384678DE5D9B}" type="presParOf" srcId="{694CEE7E-A103-4CB1-B38F-D414269ED6C7}" destId="{9247A9D1-0CC8-483E-AC6D-E4406E5546B0}" srcOrd="8" destOrd="0" presId="urn:microsoft.com/office/officeart/2008/layout/VerticalCurvedList"/>
    <dgm:cxn modelId="{977525B9-9762-40A2-93D0-7945123630BC}" type="presParOf" srcId="{9247A9D1-0CC8-483E-AC6D-E4406E5546B0}" destId="{38349841-CC75-40AB-89B7-91BA2D2318F2}" srcOrd="0" destOrd="0" presId="urn:microsoft.com/office/officeart/2008/layout/VerticalCurvedList"/>
    <dgm:cxn modelId="{FA03363B-E19F-40E8-87DA-46F293746444}" type="presParOf" srcId="{694CEE7E-A103-4CB1-B38F-D414269ED6C7}" destId="{1FA35C78-C085-4C70-AC9E-901E19434EB7}" srcOrd="9" destOrd="0" presId="urn:microsoft.com/office/officeart/2008/layout/VerticalCurvedList"/>
    <dgm:cxn modelId="{98A3296D-911E-4088-8CCE-6ED239745C03}" type="presParOf" srcId="{694CEE7E-A103-4CB1-B38F-D414269ED6C7}" destId="{FA9D9433-E463-4DFB-91A6-FF930B666F54}" srcOrd="10" destOrd="0" presId="urn:microsoft.com/office/officeart/2008/layout/VerticalCurvedList"/>
    <dgm:cxn modelId="{013FAC76-5A32-42C0-853E-EDCE575ECF62}" type="presParOf" srcId="{FA9D9433-E463-4DFB-91A6-FF930B666F54}" destId="{13DFB116-923C-4877-8954-173F2D42BFD4}" srcOrd="0" destOrd="0" presId="urn:microsoft.com/office/officeart/2008/layout/VerticalCurvedList"/>
    <dgm:cxn modelId="{3534218B-CF31-404B-AE0B-73297FF3DA29}" type="presParOf" srcId="{694CEE7E-A103-4CB1-B38F-D414269ED6C7}" destId="{B87FC058-1BC1-4501-8AE6-4789015D530D}" srcOrd="11" destOrd="0" presId="urn:microsoft.com/office/officeart/2008/layout/VerticalCurvedList"/>
    <dgm:cxn modelId="{5F3C22FE-E951-48E3-AA41-86C5526FF73F}" type="presParOf" srcId="{694CEE7E-A103-4CB1-B38F-D414269ED6C7}" destId="{EF38FDE9-9FFA-464C-B23B-08FC0A1D3A47}" srcOrd="12" destOrd="0" presId="urn:microsoft.com/office/officeart/2008/layout/VerticalCurvedList"/>
    <dgm:cxn modelId="{BFD23AEF-731C-4D43-8D7B-F39304F44979}" type="presParOf" srcId="{EF38FDE9-9FFA-464C-B23B-08FC0A1D3A47}" destId="{0BDD13A8-123F-48A9-9141-3AF6B0BCA7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F93853-4C37-46A3-8F0E-2E95FC326E6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C180EF-F4E1-4A3F-AFC6-C49806E51E3B}">
      <dgm:prSet phldrT="[Texte]"/>
      <dgm:spPr/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Documents</a:t>
          </a:r>
          <a:endParaRPr lang="fr-FR" dirty="0">
            <a:solidFill>
              <a:schemeClr val="tx1"/>
            </a:solidFill>
          </a:endParaRPr>
        </a:p>
      </dgm:t>
    </dgm:pt>
    <dgm:pt modelId="{4005FE1F-9C71-4173-96D7-FB9D67B19210}" type="parTrans" cxnId="{785D4D5E-F508-4FEE-AA43-9D74027174A2}">
      <dgm:prSet/>
      <dgm:spPr/>
      <dgm:t>
        <a:bodyPr/>
        <a:lstStyle/>
        <a:p>
          <a:endParaRPr lang="fr-FR"/>
        </a:p>
      </dgm:t>
    </dgm:pt>
    <dgm:pt modelId="{70C6DB35-DE1C-415C-8172-1AE419A6CAE8}" type="sibTrans" cxnId="{785D4D5E-F508-4FEE-AA43-9D74027174A2}">
      <dgm:prSet/>
      <dgm:spPr/>
      <dgm:t>
        <a:bodyPr/>
        <a:lstStyle/>
        <a:p>
          <a:endParaRPr lang="fr-FR"/>
        </a:p>
      </dgm:t>
    </dgm:pt>
    <dgm:pt modelId="{E2C72F2F-64B0-4F4A-BE38-720C812C5B9E}">
      <dgm:prSet phldrT="[Texte]"/>
      <dgm:spPr/>
      <dgm:t>
        <a:bodyPr/>
        <a:lstStyle/>
        <a:p>
          <a:r>
            <a:rPr lang="fr-FR" dirty="0" smtClean="0"/>
            <a:t>Prétraitement()</a:t>
          </a:r>
          <a:endParaRPr lang="fr-FR" dirty="0"/>
        </a:p>
      </dgm:t>
    </dgm:pt>
    <dgm:pt modelId="{71D64E58-ED56-416F-A2D2-58B4C996DD49}" type="parTrans" cxnId="{BBCCCF7B-7C49-47B8-B723-8CF3A0CD3A88}">
      <dgm:prSet/>
      <dgm:spPr/>
      <dgm:t>
        <a:bodyPr/>
        <a:lstStyle/>
        <a:p>
          <a:endParaRPr lang="fr-FR"/>
        </a:p>
      </dgm:t>
    </dgm:pt>
    <dgm:pt modelId="{EF87BF50-EB75-4757-AB0E-62B55D9090CC}" type="sibTrans" cxnId="{BBCCCF7B-7C49-47B8-B723-8CF3A0CD3A88}">
      <dgm:prSet/>
      <dgm:spPr/>
      <dgm:t>
        <a:bodyPr/>
        <a:lstStyle/>
        <a:p>
          <a:endParaRPr lang="fr-FR"/>
        </a:p>
      </dgm:t>
    </dgm:pt>
    <dgm:pt modelId="{69C68A17-3B60-49BD-A14D-F15E80D17EC1}">
      <dgm:prSet phldrT="[Texte]"/>
      <dgm:spPr/>
      <dgm:t>
        <a:bodyPr/>
        <a:lstStyle/>
        <a:p>
          <a:r>
            <a:rPr lang="fr-FR" dirty="0" err="1" smtClean="0"/>
            <a:t>Représ_vect</a:t>
          </a:r>
          <a:r>
            <a:rPr lang="fr-FR" dirty="0" smtClean="0"/>
            <a:t>()</a:t>
          </a:r>
          <a:endParaRPr lang="fr-FR" dirty="0"/>
        </a:p>
      </dgm:t>
    </dgm:pt>
    <dgm:pt modelId="{ADE26676-F269-400E-A147-088D69A25E54}" type="parTrans" cxnId="{EB4EFC7A-D7AA-4339-A26B-5F0858E7DF85}">
      <dgm:prSet/>
      <dgm:spPr/>
      <dgm:t>
        <a:bodyPr/>
        <a:lstStyle/>
        <a:p>
          <a:endParaRPr lang="fr-FR"/>
        </a:p>
      </dgm:t>
    </dgm:pt>
    <dgm:pt modelId="{D76B89BA-262B-4F03-B4D8-C3BAD8A7710E}" type="sibTrans" cxnId="{EB4EFC7A-D7AA-4339-A26B-5F0858E7DF85}">
      <dgm:prSet/>
      <dgm:spPr/>
      <dgm:t>
        <a:bodyPr/>
        <a:lstStyle/>
        <a:p>
          <a:endParaRPr lang="fr-FR"/>
        </a:p>
      </dgm:t>
    </dgm:pt>
    <dgm:pt modelId="{DBF8527B-5869-44B0-94A4-44FF43D77DB3}">
      <dgm:prSet phldrT="[Texte]"/>
      <dgm:spPr/>
      <dgm:t>
        <a:bodyPr/>
        <a:lstStyle/>
        <a:p>
          <a:r>
            <a:rPr lang="en-US" dirty="0" err="1" smtClean="0"/>
            <a:t>Ajouter_Un</a:t>
          </a:r>
          <a:r>
            <a:rPr lang="en-US" dirty="0" smtClean="0"/>
            <a:t> </a:t>
          </a:r>
          <a:r>
            <a:rPr lang="en-US" dirty="0" err="1" smtClean="0"/>
            <a:t>Ou</a:t>
          </a:r>
          <a:r>
            <a:rPr lang="en-US" dirty="0" smtClean="0"/>
            <a:t> </a:t>
          </a:r>
          <a:r>
            <a:rPr lang="en-US" dirty="0" err="1" smtClean="0"/>
            <a:t>Plusieurs_Doc</a:t>
          </a:r>
          <a:r>
            <a:rPr lang="en-US" dirty="0" smtClean="0"/>
            <a:t>(string)</a:t>
          </a:r>
          <a:endParaRPr lang="fr-FR" dirty="0"/>
        </a:p>
      </dgm:t>
    </dgm:pt>
    <dgm:pt modelId="{91B419BD-F105-4F28-BB35-7DE7180D22A9}" type="parTrans" cxnId="{31550F1D-7F7F-4E3A-9FD8-9A6BBBBC24E9}">
      <dgm:prSet/>
      <dgm:spPr/>
      <dgm:t>
        <a:bodyPr/>
        <a:lstStyle/>
        <a:p>
          <a:endParaRPr lang="fr-FR"/>
        </a:p>
      </dgm:t>
    </dgm:pt>
    <dgm:pt modelId="{8370853F-220D-46E8-BFB6-93ECF681203B}" type="sibTrans" cxnId="{31550F1D-7F7F-4E3A-9FD8-9A6BBBBC24E9}">
      <dgm:prSet/>
      <dgm:spPr/>
      <dgm:t>
        <a:bodyPr/>
        <a:lstStyle/>
        <a:p>
          <a:endParaRPr lang="fr-FR"/>
        </a:p>
      </dgm:t>
    </dgm:pt>
    <dgm:pt modelId="{80D938C3-2120-4987-8ECA-7113E46989D2}" type="pres">
      <dgm:prSet presAssocID="{C1F93853-4C37-46A3-8F0E-2E95FC326E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29270B7-0CAD-4CF5-A910-4552A754380D}" type="pres">
      <dgm:prSet presAssocID="{82C180EF-F4E1-4A3F-AFC6-C49806E51E3B}" presName="composite" presStyleCnt="0"/>
      <dgm:spPr/>
    </dgm:pt>
    <dgm:pt modelId="{09DB6160-90A2-4A8F-9EE2-5DD00268A93D}" type="pres">
      <dgm:prSet presAssocID="{82C180EF-F4E1-4A3F-AFC6-C49806E51E3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F368BE-ECCE-4BDB-963E-4250B1C21310}" type="pres">
      <dgm:prSet presAssocID="{82C180EF-F4E1-4A3F-AFC6-C49806E51E3B}" presName="desTx" presStyleLbl="alignAccFollowNode1" presStyleIdx="0" presStyleCnt="1" custScaleY="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B4EFC7A-D7AA-4339-A26B-5F0858E7DF85}" srcId="{82C180EF-F4E1-4A3F-AFC6-C49806E51E3B}" destId="{69C68A17-3B60-49BD-A14D-F15E80D17EC1}" srcOrd="1" destOrd="0" parTransId="{ADE26676-F269-400E-A147-088D69A25E54}" sibTransId="{D76B89BA-262B-4F03-B4D8-C3BAD8A7710E}"/>
    <dgm:cxn modelId="{81881F9F-8881-427B-B857-E64BE0137E6E}" type="presOf" srcId="{82C180EF-F4E1-4A3F-AFC6-C49806E51E3B}" destId="{09DB6160-90A2-4A8F-9EE2-5DD00268A93D}" srcOrd="0" destOrd="0" presId="urn:microsoft.com/office/officeart/2005/8/layout/hList1"/>
    <dgm:cxn modelId="{BDAE55C1-B928-4D27-BE64-4B89C412FFE1}" type="presOf" srcId="{E2C72F2F-64B0-4F4A-BE38-720C812C5B9E}" destId="{85F368BE-ECCE-4BDB-963E-4250B1C21310}" srcOrd="0" destOrd="0" presId="urn:microsoft.com/office/officeart/2005/8/layout/hList1"/>
    <dgm:cxn modelId="{65851296-96B7-493F-B158-FBCFED76B316}" type="presOf" srcId="{DBF8527B-5869-44B0-94A4-44FF43D77DB3}" destId="{85F368BE-ECCE-4BDB-963E-4250B1C21310}" srcOrd="0" destOrd="2" presId="urn:microsoft.com/office/officeart/2005/8/layout/hList1"/>
    <dgm:cxn modelId="{BBCCCF7B-7C49-47B8-B723-8CF3A0CD3A88}" srcId="{82C180EF-F4E1-4A3F-AFC6-C49806E51E3B}" destId="{E2C72F2F-64B0-4F4A-BE38-720C812C5B9E}" srcOrd="0" destOrd="0" parTransId="{71D64E58-ED56-416F-A2D2-58B4C996DD49}" sibTransId="{EF87BF50-EB75-4757-AB0E-62B55D9090CC}"/>
    <dgm:cxn modelId="{31550F1D-7F7F-4E3A-9FD8-9A6BBBBC24E9}" srcId="{82C180EF-F4E1-4A3F-AFC6-C49806E51E3B}" destId="{DBF8527B-5869-44B0-94A4-44FF43D77DB3}" srcOrd="2" destOrd="0" parTransId="{91B419BD-F105-4F28-BB35-7DE7180D22A9}" sibTransId="{8370853F-220D-46E8-BFB6-93ECF681203B}"/>
    <dgm:cxn modelId="{785D4D5E-F508-4FEE-AA43-9D74027174A2}" srcId="{C1F93853-4C37-46A3-8F0E-2E95FC326E6B}" destId="{82C180EF-F4E1-4A3F-AFC6-C49806E51E3B}" srcOrd="0" destOrd="0" parTransId="{4005FE1F-9C71-4173-96D7-FB9D67B19210}" sibTransId="{70C6DB35-DE1C-415C-8172-1AE419A6CAE8}"/>
    <dgm:cxn modelId="{97388B65-7164-47FC-B210-984CEE8F4E0C}" type="presOf" srcId="{69C68A17-3B60-49BD-A14D-F15E80D17EC1}" destId="{85F368BE-ECCE-4BDB-963E-4250B1C21310}" srcOrd="0" destOrd="1" presId="urn:microsoft.com/office/officeart/2005/8/layout/hList1"/>
    <dgm:cxn modelId="{CB6BF020-AE29-4330-8870-A6FF8183EABF}" type="presOf" srcId="{C1F93853-4C37-46A3-8F0E-2E95FC326E6B}" destId="{80D938C3-2120-4987-8ECA-7113E46989D2}" srcOrd="0" destOrd="0" presId="urn:microsoft.com/office/officeart/2005/8/layout/hList1"/>
    <dgm:cxn modelId="{F08EFCDD-0109-43D1-85DB-A178E19BA3F3}" type="presParOf" srcId="{80D938C3-2120-4987-8ECA-7113E46989D2}" destId="{829270B7-0CAD-4CF5-A910-4552A754380D}" srcOrd="0" destOrd="0" presId="urn:microsoft.com/office/officeart/2005/8/layout/hList1"/>
    <dgm:cxn modelId="{C2F8E789-FE43-43CE-9BB2-18B8A1C2D17A}" type="presParOf" srcId="{829270B7-0CAD-4CF5-A910-4552A754380D}" destId="{09DB6160-90A2-4A8F-9EE2-5DD00268A93D}" srcOrd="0" destOrd="0" presId="urn:microsoft.com/office/officeart/2005/8/layout/hList1"/>
    <dgm:cxn modelId="{81DF64F3-598E-475A-968D-3B8849D242B3}" type="presParOf" srcId="{829270B7-0CAD-4CF5-A910-4552A754380D}" destId="{85F368BE-ECCE-4BDB-963E-4250B1C213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1F93853-4C37-46A3-8F0E-2E95FC326E6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C180EF-F4E1-4A3F-AFC6-C49806E51E3B}">
      <dgm:prSet phldrT="[Texte]"/>
      <dgm:spPr/>
      <dgm:t>
        <a:bodyPr/>
        <a:lstStyle/>
        <a:p>
          <a:r>
            <a:rPr lang="fr-FR" dirty="0" err="1" smtClean="0">
              <a:solidFill>
                <a:schemeClr val="tx1"/>
              </a:solidFill>
            </a:rPr>
            <a:t>Appariement_Requête</a:t>
          </a:r>
          <a:r>
            <a:rPr lang="fr-FR" dirty="0" smtClean="0">
              <a:solidFill>
                <a:schemeClr val="tx1"/>
              </a:solidFill>
            </a:rPr>
            <a:t>-Document</a:t>
          </a:r>
          <a:endParaRPr lang="fr-FR" dirty="0">
            <a:solidFill>
              <a:schemeClr val="tx1"/>
            </a:solidFill>
          </a:endParaRPr>
        </a:p>
      </dgm:t>
    </dgm:pt>
    <dgm:pt modelId="{4005FE1F-9C71-4173-96D7-FB9D67B19210}" type="parTrans" cxnId="{785D4D5E-F508-4FEE-AA43-9D74027174A2}">
      <dgm:prSet/>
      <dgm:spPr/>
      <dgm:t>
        <a:bodyPr/>
        <a:lstStyle/>
        <a:p>
          <a:endParaRPr lang="fr-FR"/>
        </a:p>
      </dgm:t>
    </dgm:pt>
    <dgm:pt modelId="{70C6DB35-DE1C-415C-8172-1AE419A6CAE8}" type="sibTrans" cxnId="{785D4D5E-F508-4FEE-AA43-9D74027174A2}">
      <dgm:prSet/>
      <dgm:spPr/>
      <dgm:t>
        <a:bodyPr/>
        <a:lstStyle/>
        <a:p>
          <a:endParaRPr lang="fr-FR"/>
        </a:p>
      </dgm:t>
    </dgm:pt>
    <dgm:pt modelId="{E2C72F2F-64B0-4F4A-BE38-720C812C5B9E}">
      <dgm:prSet phldrT="[Texte]"/>
      <dgm:spPr/>
      <dgm:t>
        <a:bodyPr/>
        <a:lstStyle/>
        <a:p>
          <a:r>
            <a:rPr lang="fr-FR" dirty="0" err="1" smtClean="0"/>
            <a:t>Learn_to_rank</a:t>
          </a:r>
          <a:r>
            <a:rPr lang="fr-FR" dirty="0" smtClean="0"/>
            <a:t>()</a:t>
          </a:r>
          <a:endParaRPr lang="fr-FR" dirty="0"/>
        </a:p>
      </dgm:t>
    </dgm:pt>
    <dgm:pt modelId="{71D64E58-ED56-416F-A2D2-58B4C996DD49}" type="parTrans" cxnId="{BBCCCF7B-7C49-47B8-B723-8CF3A0CD3A88}">
      <dgm:prSet/>
      <dgm:spPr/>
      <dgm:t>
        <a:bodyPr/>
        <a:lstStyle/>
        <a:p>
          <a:endParaRPr lang="fr-FR"/>
        </a:p>
      </dgm:t>
    </dgm:pt>
    <dgm:pt modelId="{EF87BF50-EB75-4757-AB0E-62B55D9090CC}" type="sibTrans" cxnId="{BBCCCF7B-7C49-47B8-B723-8CF3A0CD3A88}">
      <dgm:prSet/>
      <dgm:spPr/>
      <dgm:t>
        <a:bodyPr/>
        <a:lstStyle/>
        <a:p>
          <a:endParaRPr lang="fr-FR"/>
        </a:p>
      </dgm:t>
    </dgm:pt>
    <dgm:pt modelId="{80D938C3-2120-4987-8ECA-7113E46989D2}" type="pres">
      <dgm:prSet presAssocID="{C1F93853-4C37-46A3-8F0E-2E95FC326E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29270B7-0CAD-4CF5-A910-4552A754380D}" type="pres">
      <dgm:prSet presAssocID="{82C180EF-F4E1-4A3F-AFC6-C49806E51E3B}" presName="composite" presStyleCnt="0"/>
      <dgm:spPr/>
    </dgm:pt>
    <dgm:pt modelId="{09DB6160-90A2-4A8F-9EE2-5DD00268A93D}" type="pres">
      <dgm:prSet presAssocID="{82C180EF-F4E1-4A3F-AFC6-C49806E51E3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F368BE-ECCE-4BDB-963E-4250B1C21310}" type="pres">
      <dgm:prSet presAssocID="{82C180EF-F4E1-4A3F-AFC6-C49806E51E3B}" presName="desTx" presStyleLbl="alignAccFollowNode1" presStyleIdx="0" presStyleCnt="1" custLinFactNeighborY="162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6DDEE71-BF1C-423A-87C9-B3940A767999}" type="presOf" srcId="{82C180EF-F4E1-4A3F-AFC6-C49806E51E3B}" destId="{09DB6160-90A2-4A8F-9EE2-5DD00268A93D}" srcOrd="0" destOrd="0" presId="urn:microsoft.com/office/officeart/2005/8/layout/hList1"/>
    <dgm:cxn modelId="{785D4D5E-F508-4FEE-AA43-9D74027174A2}" srcId="{C1F93853-4C37-46A3-8F0E-2E95FC326E6B}" destId="{82C180EF-F4E1-4A3F-AFC6-C49806E51E3B}" srcOrd="0" destOrd="0" parTransId="{4005FE1F-9C71-4173-96D7-FB9D67B19210}" sibTransId="{70C6DB35-DE1C-415C-8172-1AE419A6CAE8}"/>
    <dgm:cxn modelId="{61D8BF30-1447-48B3-845F-529CFA0B6998}" type="presOf" srcId="{E2C72F2F-64B0-4F4A-BE38-720C812C5B9E}" destId="{85F368BE-ECCE-4BDB-963E-4250B1C21310}" srcOrd="0" destOrd="0" presId="urn:microsoft.com/office/officeart/2005/8/layout/hList1"/>
    <dgm:cxn modelId="{BBCCCF7B-7C49-47B8-B723-8CF3A0CD3A88}" srcId="{82C180EF-F4E1-4A3F-AFC6-C49806E51E3B}" destId="{E2C72F2F-64B0-4F4A-BE38-720C812C5B9E}" srcOrd="0" destOrd="0" parTransId="{71D64E58-ED56-416F-A2D2-58B4C996DD49}" sibTransId="{EF87BF50-EB75-4757-AB0E-62B55D9090CC}"/>
    <dgm:cxn modelId="{1E4904C7-BE10-4531-AAF1-577A7BB43B5B}" type="presOf" srcId="{C1F93853-4C37-46A3-8F0E-2E95FC326E6B}" destId="{80D938C3-2120-4987-8ECA-7113E46989D2}" srcOrd="0" destOrd="0" presId="urn:microsoft.com/office/officeart/2005/8/layout/hList1"/>
    <dgm:cxn modelId="{EF7C64D9-6D3C-419B-BAA4-02ACBCFD46B2}" type="presParOf" srcId="{80D938C3-2120-4987-8ECA-7113E46989D2}" destId="{829270B7-0CAD-4CF5-A910-4552A754380D}" srcOrd="0" destOrd="0" presId="urn:microsoft.com/office/officeart/2005/8/layout/hList1"/>
    <dgm:cxn modelId="{5DD1FAB4-C4AF-4B75-B278-9EAFF4840294}" type="presParOf" srcId="{829270B7-0CAD-4CF5-A910-4552A754380D}" destId="{09DB6160-90A2-4A8F-9EE2-5DD00268A93D}" srcOrd="0" destOrd="0" presId="urn:microsoft.com/office/officeart/2005/8/layout/hList1"/>
    <dgm:cxn modelId="{52F9ABD8-BB6E-405F-A767-5D457F4B546D}" type="presParOf" srcId="{829270B7-0CAD-4CF5-A910-4552A754380D}" destId="{85F368BE-ECCE-4BDB-963E-4250B1C213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FCFA1-F4BA-4C6E-AE05-47A79B07BAE0}">
      <dsp:nvSpPr>
        <dsp:cNvPr id="0" name=""/>
        <dsp:cNvSpPr/>
      </dsp:nvSpPr>
      <dsp:spPr>
        <a:xfrm>
          <a:off x="-5705704" y="-976750"/>
          <a:ext cx="7600885" cy="7600885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C8B-691E-4794-A1FB-3F2636F5C77F}">
      <dsp:nvSpPr>
        <dsp:cNvPr id="0" name=""/>
        <dsp:cNvSpPr/>
      </dsp:nvSpPr>
      <dsp:spPr>
        <a:xfrm>
          <a:off x="1222936" y="268923"/>
          <a:ext cx="2031973" cy="59455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Introduction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222936" y="268923"/>
        <a:ext cx="2031973" cy="594556"/>
      </dsp:txXfrm>
    </dsp:sp>
    <dsp:sp modelId="{9462FF52-77B7-4683-B717-8B2AA0333D51}">
      <dsp:nvSpPr>
        <dsp:cNvPr id="0" name=""/>
        <dsp:cNvSpPr/>
      </dsp:nvSpPr>
      <dsp:spPr>
        <a:xfrm>
          <a:off x="760800" y="223071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170A8-35B6-48BF-BA78-2207191EF9B7}">
      <dsp:nvSpPr>
        <dsp:cNvPr id="0" name=""/>
        <dsp:cNvSpPr/>
      </dsp:nvSpPr>
      <dsp:spPr>
        <a:xfrm>
          <a:off x="1391914" y="1197737"/>
          <a:ext cx="3484752" cy="577308"/>
        </a:xfrm>
        <a:prstGeom prst="rect">
          <a:avLst/>
        </a:prstGeom>
        <a:gradFill rotWithShape="0">
          <a:gsLst>
            <a:gs pos="0">
              <a:schemeClr val="accent4">
                <a:hueOff val="2296545"/>
                <a:satOff val="11485"/>
                <a:lumOff val="-4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296545"/>
                <a:satOff val="11485"/>
                <a:lumOff val="-4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296545"/>
                <a:satOff val="11485"/>
                <a:lumOff val="-4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   I. Étude bibliographique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391914" y="1197737"/>
        <a:ext cx="3484752" cy="577308"/>
      </dsp:txXfrm>
    </dsp:sp>
    <dsp:sp modelId="{F815C652-4DED-4F66-801F-1B34B707D094}">
      <dsp:nvSpPr>
        <dsp:cNvPr id="0" name=""/>
        <dsp:cNvSpPr/>
      </dsp:nvSpPr>
      <dsp:spPr>
        <a:xfrm>
          <a:off x="1249863" y="111479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296545"/>
              <a:satOff val="11485"/>
              <a:lumOff val="-45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9BDB6-673F-4B7C-9E71-88944D0919F3}">
      <dsp:nvSpPr>
        <dsp:cNvPr id="0" name=""/>
        <dsp:cNvSpPr/>
      </dsp:nvSpPr>
      <dsp:spPr>
        <a:xfrm>
          <a:off x="1625114" y="2080835"/>
          <a:ext cx="5857844" cy="594556"/>
        </a:xfrm>
        <a:prstGeom prst="rect">
          <a:avLst/>
        </a:prstGeom>
        <a:gradFill rotWithShape="0">
          <a:gsLst>
            <a:gs pos="0">
              <a:schemeClr val="accent4">
                <a:hueOff val="4593091"/>
                <a:satOff val="22970"/>
                <a:lumOff val="-9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593091"/>
                <a:satOff val="22970"/>
                <a:lumOff val="-9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593091"/>
                <a:satOff val="22970"/>
                <a:lumOff val="-9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   II. Analyse et spécification des besoins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625114" y="2080835"/>
        <a:ext cx="5857844" cy="594556"/>
      </dsp:txXfrm>
    </dsp:sp>
    <dsp:sp modelId="{B845E30E-1E23-41EC-BA08-3B7A031C74E1}">
      <dsp:nvSpPr>
        <dsp:cNvPr id="0" name=""/>
        <dsp:cNvSpPr/>
      </dsp:nvSpPr>
      <dsp:spPr>
        <a:xfrm>
          <a:off x="1473500" y="200651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593091"/>
              <a:satOff val="22970"/>
              <a:lumOff val="-90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E9F44-CA14-4F23-BAD3-773C3A41340B}">
      <dsp:nvSpPr>
        <dsp:cNvPr id="0" name=""/>
        <dsp:cNvSpPr/>
      </dsp:nvSpPr>
      <dsp:spPr>
        <a:xfrm>
          <a:off x="1625757" y="2971992"/>
          <a:ext cx="4111102" cy="594556"/>
        </a:xfrm>
        <a:prstGeom prst="rect">
          <a:avLst/>
        </a:prstGeom>
        <a:gradFill rotWithShape="0">
          <a:gsLst>
            <a:gs pos="0">
              <a:schemeClr val="accent4">
                <a:hueOff val="6889637"/>
                <a:satOff val="34455"/>
                <a:lumOff val="-13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889637"/>
                <a:satOff val="34455"/>
                <a:lumOff val="-13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889637"/>
                <a:satOff val="34455"/>
                <a:lumOff val="-13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   III. Conception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625757" y="2971992"/>
        <a:ext cx="4111102" cy="594556"/>
      </dsp:txXfrm>
    </dsp:sp>
    <dsp:sp modelId="{38349841-CC75-40AB-89B7-91BA2D2318F2}">
      <dsp:nvSpPr>
        <dsp:cNvPr id="0" name=""/>
        <dsp:cNvSpPr/>
      </dsp:nvSpPr>
      <dsp:spPr>
        <a:xfrm>
          <a:off x="1473500" y="289767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889637"/>
              <a:satOff val="34455"/>
              <a:lumOff val="-13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35C78-C085-4C70-AC9E-901E19434EB7}">
      <dsp:nvSpPr>
        <dsp:cNvPr id="0" name=""/>
        <dsp:cNvSpPr/>
      </dsp:nvSpPr>
      <dsp:spPr>
        <a:xfrm>
          <a:off x="1401596" y="3863714"/>
          <a:ext cx="3954232" cy="594556"/>
        </a:xfrm>
        <a:prstGeom prst="rect">
          <a:avLst/>
        </a:prstGeom>
        <a:gradFill rotWithShape="0">
          <a:gsLst>
            <a:gs pos="0">
              <a:schemeClr val="accent4">
                <a:hueOff val="9186182"/>
                <a:satOff val="45940"/>
                <a:lumOff val="-18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186182"/>
                <a:satOff val="45940"/>
                <a:lumOff val="-18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186182"/>
                <a:satOff val="45940"/>
                <a:lumOff val="-18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   </a:t>
          </a:r>
          <a:r>
            <a:rPr lang="fr-FR" sz="2000" kern="1200" noProof="0" dirty="0" smtClean="0">
              <a:solidFill>
                <a:schemeClr val="tx2"/>
              </a:solidFill>
            </a:rPr>
            <a:t>IV. Réalisation et évaluation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401596" y="3863714"/>
        <a:ext cx="3954232" cy="594556"/>
      </dsp:txXfrm>
    </dsp:sp>
    <dsp:sp modelId="{13DFB116-923C-4877-8954-173F2D42BFD4}">
      <dsp:nvSpPr>
        <dsp:cNvPr id="0" name=""/>
        <dsp:cNvSpPr/>
      </dsp:nvSpPr>
      <dsp:spPr>
        <a:xfrm>
          <a:off x="1249863" y="378939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186182"/>
              <a:satOff val="45940"/>
              <a:lumOff val="-18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C058-1BC1-4501-8AE6-4789015D530D}">
      <dsp:nvSpPr>
        <dsp:cNvPr id="0" name=""/>
        <dsp:cNvSpPr/>
      </dsp:nvSpPr>
      <dsp:spPr>
        <a:xfrm>
          <a:off x="1278262" y="4755437"/>
          <a:ext cx="2300939" cy="594556"/>
        </a:xfrm>
        <a:prstGeom prst="rect">
          <a:avLst/>
        </a:prstGeom>
        <a:gradFill rotWithShape="0">
          <a:gsLst>
            <a:gs pos="0">
              <a:schemeClr val="accent4">
                <a:hueOff val="11482727"/>
                <a:satOff val="57425"/>
                <a:lumOff val="-2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1482727"/>
                <a:satOff val="57425"/>
                <a:lumOff val="-2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1482727"/>
                <a:satOff val="57425"/>
                <a:lumOff val="-2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Conclusion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278262" y="4755437"/>
        <a:ext cx="2300939" cy="594556"/>
      </dsp:txXfrm>
    </dsp:sp>
    <dsp:sp modelId="{0BDD13A8-123F-48A9-9141-3AF6B0BCA71A}">
      <dsp:nvSpPr>
        <dsp:cNvPr id="0" name=""/>
        <dsp:cNvSpPr/>
      </dsp:nvSpPr>
      <dsp:spPr>
        <a:xfrm>
          <a:off x="760800" y="4681117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1482727"/>
              <a:satOff val="57425"/>
              <a:lumOff val="-22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B6160-90A2-4A8F-9EE2-5DD00268A93D}">
      <dsp:nvSpPr>
        <dsp:cNvPr id="0" name=""/>
        <dsp:cNvSpPr/>
      </dsp:nvSpPr>
      <dsp:spPr>
        <a:xfrm>
          <a:off x="0" y="262263"/>
          <a:ext cx="2362931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solidFill>
                <a:schemeClr val="tx1"/>
              </a:solidFill>
            </a:rPr>
            <a:t>Prédiction</a:t>
          </a:r>
          <a:endParaRPr lang="fr-FR" sz="2000" kern="1200" dirty="0">
            <a:solidFill>
              <a:schemeClr val="tx1"/>
            </a:solidFill>
          </a:endParaRPr>
        </a:p>
      </dsp:txBody>
      <dsp:txXfrm>
        <a:off x="0" y="262263"/>
        <a:ext cx="2362931" cy="576000"/>
      </dsp:txXfrm>
    </dsp:sp>
    <dsp:sp modelId="{85F368BE-ECCE-4BDB-963E-4250B1C21310}">
      <dsp:nvSpPr>
        <dsp:cNvPr id="0" name=""/>
        <dsp:cNvSpPr/>
      </dsp:nvSpPr>
      <dsp:spPr>
        <a:xfrm>
          <a:off x="0" y="825262"/>
          <a:ext cx="2362931" cy="87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err="1" smtClean="0"/>
            <a:t>Liste_maladies</a:t>
          </a:r>
          <a:r>
            <a:rPr lang="fr-FR" sz="2000" kern="1200" dirty="0" smtClean="0"/>
            <a:t>()</a:t>
          </a:r>
          <a:endParaRPr lang="fr-FR" sz="2000" kern="1200" dirty="0"/>
        </a:p>
      </dsp:txBody>
      <dsp:txXfrm>
        <a:off x="0" y="825262"/>
        <a:ext cx="2362931" cy="878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B6160-90A2-4A8F-9EE2-5DD00268A93D}">
      <dsp:nvSpPr>
        <dsp:cNvPr id="0" name=""/>
        <dsp:cNvSpPr/>
      </dsp:nvSpPr>
      <dsp:spPr>
        <a:xfrm>
          <a:off x="0" y="42277"/>
          <a:ext cx="2451586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solidFill>
                <a:schemeClr val="tx1"/>
              </a:solidFill>
            </a:rPr>
            <a:t>Requêtes</a:t>
          </a:r>
          <a:endParaRPr lang="fr-FR" sz="2000" kern="1200" dirty="0">
            <a:solidFill>
              <a:schemeClr val="tx1"/>
            </a:solidFill>
          </a:endParaRPr>
        </a:p>
      </dsp:txBody>
      <dsp:txXfrm>
        <a:off x="0" y="42277"/>
        <a:ext cx="2451586" cy="576000"/>
      </dsp:txXfrm>
    </dsp:sp>
    <dsp:sp modelId="{85F368BE-ECCE-4BDB-963E-4250B1C21310}">
      <dsp:nvSpPr>
        <dsp:cNvPr id="0" name=""/>
        <dsp:cNvSpPr/>
      </dsp:nvSpPr>
      <dsp:spPr>
        <a:xfrm>
          <a:off x="0" y="618277"/>
          <a:ext cx="2451586" cy="14548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smtClean="0"/>
            <a:t>Prétraitement()</a:t>
          </a: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smtClean="0"/>
            <a:t>Représ_vect()</a:t>
          </a: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err="1" smtClean="0"/>
            <a:t>Consult_history</a:t>
          </a:r>
          <a:r>
            <a:rPr lang="fr-FR" sz="2000" kern="1200" dirty="0" smtClean="0"/>
            <a:t>()</a:t>
          </a:r>
          <a:endParaRPr lang="fr-FR" sz="2000" kern="1200" dirty="0"/>
        </a:p>
      </dsp:txBody>
      <dsp:txXfrm>
        <a:off x="0" y="618277"/>
        <a:ext cx="2451586" cy="14548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FCFA1-F4BA-4C6E-AE05-47A79B07BAE0}">
      <dsp:nvSpPr>
        <dsp:cNvPr id="0" name=""/>
        <dsp:cNvSpPr/>
      </dsp:nvSpPr>
      <dsp:spPr>
        <a:xfrm>
          <a:off x="-5705704" y="-976750"/>
          <a:ext cx="7600885" cy="7600885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C8B-691E-4794-A1FB-3F2636F5C77F}">
      <dsp:nvSpPr>
        <dsp:cNvPr id="0" name=""/>
        <dsp:cNvSpPr/>
      </dsp:nvSpPr>
      <dsp:spPr>
        <a:xfrm>
          <a:off x="1222936" y="268923"/>
          <a:ext cx="2031973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5"/>
              </a:solidFill>
            </a:rPr>
            <a:t>Introduction</a:t>
          </a:r>
          <a:endParaRPr lang="fr-FR" sz="2000" kern="1200" noProof="0" dirty="0">
            <a:solidFill>
              <a:schemeClr val="accent5"/>
            </a:solidFill>
          </a:endParaRPr>
        </a:p>
      </dsp:txBody>
      <dsp:txXfrm>
        <a:off x="1222936" y="268923"/>
        <a:ext cx="2031973" cy="594556"/>
      </dsp:txXfrm>
    </dsp:sp>
    <dsp:sp modelId="{9462FF52-77B7-4683-B717-8B2AA0333D51}">
      <dsp:nvSpPr>
        <dsp:cNvPr id="0" name=""/>
        <dsp:cNvSpPr/>
      </dsp:nvSpPr>
      <dsp:spPr>
        <a:xfrm>
          <a:off x="760800" y="223071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170A8-35B6-48BF-BA78-2207191EF9B7}">
      <dsp:nvSpPr>
        <dsp:cNvPr id="0" name=""/>
        <dsp:cNvSpPr/>
      </dsp:nvSpPr>
      <dsp:spPr>
        <a:xfrm>
          <a:off x="1391914" y="1197737"/>
          <a:ext cx="3484752" cy="57730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5"/>
              </a:solidFill>
            </a:rPr>
            <a:t>   I. Étude bibliographique</a:t>
          </a:r>
          <a:endParaRPr lang="fr-FR" sz="2000" kern="1200" noProof="0" dirty="0">
            <a:solidFill>
              <a:schemeClr val="accent5"/>
            </a:solidFill>
          </a:endParaRPr>
        </a:p>
      </dsp:txBody>
      <dsp:txXfrm>
        <a:off x="1391914" y="1197737"/>
        <a:ext cx="3484752" cy="577308"/>
      </dsp:txXfrm>
    </dsp:sp>
    <dsp:sp modelId="{F815C652-4DED-4F66-801F-1B34B707D094}">
      <dsp:nvSpPr>
        <dsp:cNvPr id="0" name=""/>
        <dsp:cNvSpPr/>
      </dsp:nvSpPr>
      <dsp:spPr>
        <a:xfrm>
          <a:off x="1249863" y="111479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296545"/>
              <a:satOff val="11485"/>
              <a:lumOff val="-45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9BDB6-673F-4B7C-9E71-88944D0919F3}">
      <dsp:nvSpPr>
        <dsp:cNvPr id="0" name=""/>
        <dsp:cNvSpPr/>
      </dsp:nvSpPr>
      <dsp:spPr>
        <a:xfrm>
          <a:off x="1625114" y="2080835"/>
          <a:ext cx="5857844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   </a:t>
          </a:r>
          <a:r>
            <a:rPr lang="fr-FR" sz="2000" kern="1200" noProof="0" dirty="0" smtClean="0">
              <a:solidFill>
                <a:schemeClr val="accent5"/>
              </a:solidFill>
            </a:rPr>
            <a:t>II. Analyse et spécification des besoins</a:t>
          </a:r>
          <a:endParaRPr lang="fr-FR" sz="2000" kern="1200" noProof="0" dirty="0">
            <a:solidFill>
              <a:schemeClr val="accent5"/>
            </a:solidFill>
          </a:endParaRPr>
        </a:p>
      </dsp:txBody>
      <dsp:txXfrm>
        <a:off x="1625114" y="2080835"/>
        <a:ext cx="5857844" cy="594556"/>
      </dsp:txXfrm>
    </dsp:sp>
    <dsp:sp modelId="{B845E30E-1E23-41EC-BA08-3B7A031C74E1}">
      <dsp:nvSpPr>
        <dsp:cNvPr id="0" name=""/>
        <dsp:cNvSpPr/>
      </dsp:nvSpPr>
      <dsp:spPr>
        <a:xfrm>
          <a:off x="1473500" y="200651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593091"/>
              <a:satOff val="22970"/>
              <a:lumOff val="-90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E9F44-CA14-4F23-BAD3-773C3A41340B}">
      <dsp:nvSpPr>
        <dsp:cNvPr id="0" name=""/>
        <dsp:cNvSpPr/>
      </dsp:nvSpPr>
      <dsp:spPr>
        <a:xfrm>
          <a:off x="1625757" y="2971992"/>
          <a:ext cx="411110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5"/>
              </a:solidFill>
            </a:rPr>
            <a:t>   III. Conception</a:t>
          </a:r>
          <a:endParaRPr lang="fr-FR" sz="2000" kern="1200" noProof="0" dirty="0">
            <a:solidFill>
              <a:schemeClr val="accent5"/>
            </a:solidFill>
          </a:endParaRPr>
        </a:p>
      </dsp:txBody>
      <dsp:txXfrm>
        <a:off x="1625757" y="2971992"/>
        <a:ext cx="4111102" cy="594556"/>
      </dsp:txXfrm>
    </dsp:sp>
    <dsp:sp modelId="{38349841-CC75-40AB-89B7-91BA2D2318F2}">
      <dsp:nvSpPr>
        <dsp:cNvPr id="0" name=""/>
        <dsp:cNvSpPr/>
      </dsp:nvSpPr>
      <dsp:spPr>
        <a:xfrm>
          <a:off x="1473500" y="289767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889637"/>
              <a:satOff val="34455"/>
              <a:lumOff val="-13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35C78-C085-4C70-AC9E-901E19434EB7}">
      <dsp:nvSpPr>
        <dsp:cNvPr id="0" name=""/>
        <dsp:cNvSpPr/>
      </dsp:nvSpPr>
      <dsp:spPr>
        <a:xfrm>
          <a:off x="1401596" y="3863714"/>
          <a:ext cx="3954232" cy="594556"/>
        </a:xfrm>
        <a:prstGeom prst="rect">
          <a:avLst/>
        </a:prstGeom>
        <a:gradFill rotWithShape="0">
          <a:gsLst>
            <a:gs pos="0">
              <a:schemeClr val="accent4">
                <a:hueOff val="9186182"/>
                <a:satOff val="45940"/>
                <a:lumOff val="-18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186182"/>
                <a:satOff val="45940"/>
                <a:lumOff val="-18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186182"/>
                <a:satOff val="45940"/>
                <a:lumOff val="-18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   </a:t>
          </a:r>
          <a:r>
            <a:rPr lang="fr-FR" sz="2000" kern="1200" noProof="0" dirty="0" smtClean="0">
              <a:solidFill>
                <a:schemeClr val="tx2"/>
              </a:solidFill>
            </a:rPr>
            <a:t>IV. Réalisation et évaluation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401596" y="3863714"/>
        <a:ext cx="3954232" cy="594556"/>
      </dsp:txXfrm>
    </dsp:sp>
    <dsp:sp modelId="{13DFB116-923C-4877-8954-173F2D42BFD4}">
      <dsp:nvSpPr>
        <dsp:cNvPr id="0" name=""/>
        <dsp:cNvSpPr/>
      </dsp:nvSpPr>
      <dsp:spPr>
        <a:xfrm>
          <a:off x="1249863" y="378939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186182"/>
              <a:satOff val="45940"/>
              <a:lumOff val="-18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C058-1BC1-4501-8AE6-4789015D530D}">
      <dsp:nvSpPr>
        <dsp:cNvPr id="0" name=""/>
        <dsp:cNvSpPr/>
      </dsp:nvSpPr>
      <dsp:spPr>
        <a:xfrm>
          <a:off x="1278262" y="4755437"/>
          <a:ext cx="2300939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5"/>
              </a:solidFill>
            </a:rPr>
            <a:t>Conclusion</a:t>
          </a:r>
          <a:endParaRPr lang="fr-FR" sz="2000" kern="1200" noProof="0" dirty="0">
            <a:solidFill>
              <a:schemeClr val="accent5"/>
            </a:solidFill>
          </a:endParaRPr>
        </a:p>
      </dsp:txBody>
      <dsp:txXfrm>
        <a:off x="1278262" y="4755437"/>
        <a:ext cx="2300939" cy="594556"/>
      </dsp:txXfrm>
    </dsp:sp>
    <dsp:sp modelId="{0BDD13A8-123F-48A9-9141-3AF6B0BCA71A}">
      <dsp:nvSpPr>
        <dsp:cNvPr id="0" name=""/>
        <dsp:cNvSpPr/>
      </dsp:nvSpPr>
      <dsp:spPr>
        <a:xfrm>
          <a:off x="760800" y="4681117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1482727"/>
              <a:satOff val="57425"/>
              <a:lumOff val="-22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FCFA1-F4BA-4C6E-AE05-47A79B07BAE0}">
      <dsp:nvSpPr>
        <dsp:cNvPr id="0" name=""/>
        <dsp:cNvSpPr/>
      </dsp:nvSpPr>
      <dsp:spPr>
        <a:xfrm>
          <a:off x="-5705704" y="-976750"/>
          <a:ext cx="7600885" cy="7600885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C8B-691E-4794-A1FB-3F2636F5C77F}">
      <dsp:nvSpPr>
        <dsp:cNvPr id="0" name=""/>
        <dsp:cNvSpPr/>
      </dsp:nvSpPr>
      <dsp:spPr>
        <a:xfrm>
          <a:off x="1222936" y="268923"/>
          <a:ext cx="2031973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Introduction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222936" y="268923"/>
        <a:ext cx="2031973" cy="594556"/>
      </dsp:txXfrm>
    </dsp:sp>
    <dsp:sp modelId="{9462FF52-77B7-4683-B717-8B2AA0333D51}">
      <dsp:nvSpPr>
        <dsp:cNvPr id="0" name=""/>
        <dsp:cNvSpPr/>
      </dsp:nvSpPr>
      <dsp:spPr>
        <a:xfrm>
          <a:off x="760800" y="223071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170A8-35B6-48BF-BA78-2207191EF9B7}">
      <dsp:nvSpPr>
        <dsp:cNvPr id="0" name=""/>
        <dsp:cNvSpPr/>
      </dsp:nvSpPr>
      <dsp:spPr>
        <a:xfrm>
          <a:off x="1391914" y="1197737"/>
          <a:ext cx="3484752" cy="57730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   I. Étude bibliographique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391914" y="1197737"/>
        <a:ext cx="3484752" cy="577308"/>
      </dsp:txXfrm>
    </dsp:sp>
    <dsp:sp modelId="{F815C652-4DED-4F66-801F-1B34B707D094}">
      <dsp:nvSpPr>
        <dsp:cNvPr id="0" name=""/>
        <dsp:cNvSpPr/>
      </dsp:nvSpPr>
      <dsp:spPr>
        <a:xfrm>
          <a:off x="1249863" y="111479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296545"/>
              <a:satOff val="11485"/>
              <a:lumOff val="-45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9BDB6-673F-4B7C-9E71-88944D0919F3}">
      <dsp:nvSpPr>
        <dsp:cNvPr id="0" name=""/>
        <dsp:cNvSpPr/>
      </dsp:nvSpPr>
      <dsp:spPr>
        <a:xfrm>
          <a:off x="1625114" y="2080835"/>
          <a:ext cx="5857844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   II. Analyse et spécification des besoins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625114" y="2080835"/>
        <a:ext cx="5857844" cy="594556"/>
      </dsp:txXfrm>
    </dsp:sp>
    <dsp:sp modelId="{B845E30E-1E23-41EC-BA08-3B7A031C74E1}">
      <dsp:nvSpPr>
        <dsp:cNvPr id="0" name=""/>
        <dsp:cNvSpPr/>
      </dsp:nvSpPr>
      <dsp:spPr>
        <a:xfrm>
          <a:off x="1473500" y="200651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593091"/>
              <a:satOff val="22970"/>
              <a:lumOff val="-90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E9F44-CA14-4F23-BAD3-773C3A41340B}">
      <dsp:nvSpPr>
        <dsp:cNvPr id="0" name=""/>
        <dsp:cNvSpPr/>
      </dsp:nvSpPr>
      <dsp:spPr>
        <a:xfrm>
          <a:off x="1625757" y="2971992"/>
          <a:ext cx="411110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   III. Conception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625757" y="2971992"/>
        <a:ext cx="4111102" cy="594556"/>
      </dsp:txXfrm>
    </dsp:sp>
    <dsp:sp modelId="{38349841-CC75-40AB-89B7-91BA2D2318F2}">
      <dsp:nvSpPr>
        <dsp:cNvPr id="0" name=""/>
        <dsp:cNvSpPr/>
      </dsp:nvSpPr>
      <dsp:spPr>
        <a:xfrm>
          <a:off x="1473500" y="289767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889637"/>
              <a:satOff val="34455"/>
              <a:lumOff val="-13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35C78-C085-4C70-AC9E-901E19434EB7}">
      <dsp:nvSpPr>
        <dsp:cNvPr id="0" name=""/>
        <dsp:cNvSpPr/>
      </dsp:nvSpPr>
      <dsp:spPr>
        <a:xfrm>
          <a:off x="1401596" y="3863714"/>
          <a:ext cx="395423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   IV. Réalisation et évaluation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401596" y="3863714"/>
        <a:ext cx="3954232" cy="594556"/>
      </dsp:txXfrm>
    </dsp:sp>
    <dsp:sp modelId="{13DFB116-923C-4877-8954-173F2D42BFD4}">
      <dsp:nvSpPr>
        <dsp:cNvPr id="0" name=""/>
        <dsp:cNvSpPr/>
      </dsp:nvSpPr>
      <dsp:spPr>
        <a:xfrm>
          <a:off x="1249863" y="378939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186182"/>
              <a:satOff val="45940"/>
              <a:lumOff val="-18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C058-1BC1-4501-8AE6-4789015D530D}">
      <dsp:nvSpPr>
        <dsp:cNvPr id="0" name=""/>
        <dsp:cNvSpPr/>
      </dsp:nvSpPr>
      <dsp:spPr>
        <a:xfrm>
          <a:off x="1278262" y="4755437"/>
          <a:ext cx="2300939" cy="594556"/>
        </a:xfrm>
        <a:prstGeom prst="rect">
          <a:avLst/>
        </a:prstGeom>
        <a:gradFill rotWithShape="0">
          <a:gsLst>
            <a:gs pos="0">
              <a:schemeClr val="accent4">
                <a:hueOff val="11482727"/>
                <a:satOff val="57425"/>
                <a:lumOff val="-2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1482727"/>
                <a:satOff val="57425"/>
                <a:lumOff val="-2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1482727"/>
                <a:satOff val="57425"/>
                <a:lumOff val="-2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Conclusion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278262" y="4755437"/>
        <a:ext cx="2300939" cy="594556"/>
      </dsp:txXfrm>
    </dsp:sp>
    <dsp:sp modelId="{0BDD13A8-123F-48A9-9141-3AF6B0BCA71A}">
      <dsp:nvSpPr>
        <dsp:cNvPr id="0" name=""/>
        <dsp:cNvSpPr/>
      </dsp:nvSpPr>
      <dsp:spPr>
        <a:xfrm>
          <a:off x="760800" y="4681117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1482727"/>
              <a:satOff val="57425"/>
              <a:lumOff val="-22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FCFA1-F4BA-4C6E-AE05-47A79B07BAE0}">
      <dsp:nvSpPr>
        <dsp:cNvPr id="0" name=""/>
        <dsp:cNvSpPr/>
      </dsp:nvSpPr>
      <dsp:spPr>
        <a:xfrm>
          <a:off x="-5705704" y="-976750"/>
          <a:ext cx="7600885" cy="7600885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C8B-691E-4794-A1FB-3F2636F5C77F}">
      <dsp:nvSpPr>
        <dsp:cNvPr id="0" name=""/>
        <dsp:cNvSpPr/>
      </dsp:nvSpPr>
      <dsp:spPr>
        <a:xfrm>
          <a:off x="1222936" y="268923"/>
          <a:ext cx="2031973" cy="59455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Introduction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222936" y="268923"/>
        <a:ext cx="2031973" cy="594556"/>
      </dsp:txXfrm>
    </dsp:sp>
    <dsp:sp modelId="{9462FF52-77B7-4683-B717-8B2AA0333D51}">
      <dsp:nvSpPr>
        <dsp:cNvPr id="0" name=""/>
        <dsp:cNvSpPr/>
      </dsp:nvSpPr>
      <dsp:spPr>
        <a:xfrm>
          <a:off x="760800" y="223071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170A8-35B6-48BF-BA78-2207191EF9B7}">
      <dsp:nvSpPr>
        <dsp:cNvPr id="0" name=""/>
        <dsp:cNvSpPr/>
      </dsp:nvSpPr>
      <dsp:spPr>
        <a:xfrm>
          <a:off x="1391914" y="1197737"/>
          <a:ext cx="3484752" cy="57730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   I. Étude bibliographique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391914" y="1197737"/>
        <a:ext cx="3484752" cy="577308"/>
      </dsp:txXfrm>
    </dsp:sp>
    <dsp:sp modelId="{F815C652-4DED-4F66-801F-1B34B707D094}">
      <dsp:nvSpPr>
        <dsp:cNvPr id="0" name=""/>
        <dsp:cNvSpPr/>
      </dsp:nvSpPr>
      <dsp:spPr>
        <a:xfrm>
          <a:off x="1249863" y="111479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296545"/>
              <a:satOff val="11485"/>
              <a:lumOff val="-45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9BDB6-673F-4B7C-9E71-88944D0919F3}">
      <dsp:nvSpPr>
        <dsp:cNvPr id="0" name=""/>
        <dsp:cNvSpPr/>
      </dsp:nvSpPr>
      <dsp:spPr>
        <a:xfrm>
          <a:off x="1625114" y="2080835"/>
          <a:ext cx="5857844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   II. Analyse et spécification des besoins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625114" y="2080835"/>
        <a:ext cx="5857844" cy="594556"/>
      </dsp:txXfrm>
    </dsp:sp>
    <dsp:sp modelId="{B845E30E-1E23-41EC-BA08-3B7A031C74E1}">
      <dsp:nvSpPr>
        <dsp:cNvPr id="0" name=""/>
        <dsp:cNvSpPr/>
      </dsp:nvSpPr>
      <dsp:spPr>
        <a:xfrm>
          <a:off x="1473500" y="200651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593091"/>
              <a:satOff val="22970"/>
              <a:lumOff val="-90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E9F44-CA14-4F23-BAD3-773C3A41340B}">
      <dsp:nvSpPr>
        <dsp:cNvPr id="0" name=""/>
        <dsp:cNvSpPr/>
      </dsp:nvSpPr>
      <dsp:spPr>
        <a:xfrm>
          <a:off x="1625757" y="2971992"/>
          <a:ext cx="411110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   III. Conception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625757" y="2971992"/>
        <a:ext cx="4111102" cy="594556"/>
      </dsp:txXfrm>
    </dsp:sp>
    <dsp:sp modelId="{38349841-CC75-40AB-89B7-91BA2D2318F2}">
      <dsp:nvSpPr>
        <dsp:cNvPr id="0" name=""/>
        <dsp:cNvSpPr/>
      </dsp:nvSpPr>
      <dsp:spPr>
        <a:xfrm>
          <a:off x="1473500" y="289767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889637"/>
              <a:satOff val="34455"/>
              <a:lumOff val="-13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35C78-C085-4C70-AC9E-901E19434EB7}">
      <dsp:nvSpPr>
        <dsp:cNvPr id="0" name=""/>
        <dsp:cNvSpPr/>
      </dsp:nvSpPr>
      <dsp:spPr>
        <a:xfrm>
          <a:off x="1401596" y="3863714"/>
          <a:ext cx="395423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   IV. Réalisation et évaluation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401596" y="3863714"/>
        <a:ext cx="3954232" cy="594556"/>
      </dsp:txXfrm>
    </dsp:sp>
    <dsp:sp modelId="{13DFB116-923C-4877-8954-173F2D42BFD4}">
      <dsp:nvSpPr>
        <dsp:cNvPr id="0" name=""/>
        <dsp:cNvSpPr/>
      </dsp:nvSpPr>
      <dsp:spPr>
        <a:xfrm>
          <a:off x="1249863" y="378939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186182"/>
              <a:satOff val="45940"/>
              <a:lumOff val="-18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C058-1BC1-4501-8AE6-4789015D530D}">
      <dsp:nvSpPr>
        <dsp:cNvPr id="0" name=""/>
        <dsp:cNvSpPr/>
      </dsp:nvSpPr>
      <dsp:spPr>
        <a:xfrm>
          <a:off x="1278262" y="4755437"/>
          <a:ext cx="2300939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3"/>
              </a:solidFill>
            </a:rPr>
            <a:t>Conclusion</a:t>
          </a:r>
          <a:endParaRPr lang="fr-FR" sz="2000" kern="1200" noProof="0" dirty="0">
            <a:solidFill>
              <a:schemeClr val="accent3"/>
            </a:solidFill>
          </a:endParaRPr>
        </a:p>
      </dsp:txBody>
      <dsp:txXfrm>
        <a:off x="1278262" y="4755437"/>
        <a:ext cx="2300939" cy="594556"/>
      </dsp:txXfrm>
    </dsp:sp>
    <dsp:sp modelId="{0BDD13A8-123F-48A9-9141-3AF6B0BCA71A}">
      <dsp:nvSpPr>
        <dsp:cNvPr id="0" name=""/>
        <dsp:cNvSpPr/>
      </dsp:nvSpPr>
      <dsp:spPr>
        <a:xfrm>
          <a:off x="760800" y="4681117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1482727"/>
              <a:satOff val="57425"/>
              <a:lumOff val="-22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FCFA1-F4BA-4C6E-AE05-47A79B07BAE0}">
      <dsp:nvSpPr>
        <dsp:cNvPr id="0" name=""/>
        <dsp:cNvSpPr/>
      </dsp:nvSpPr>
      <dsp:spPr>
        <a:xfrm>
          <a:off x="-5705704" y="-976750"/>
          <a:ext cx="7600885" cy="7600885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C8B-691E-4794-A1FB-3F2636F5C77F}">
      <dsp:nvSpPr>
        <dsp:cNvPr id="0" name=""/>
        <dsp:cNvSpPr/>
      </dsp:nvSpPr>
      <dsp:spPr>
        <a:xfrm>
          <a:off x="1222936" y="268923"/>
          <a:ext cx="2031973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4"/>
              </a:solidFill>
            </a:rPr>
            <a:t>Introduction</a:t>
          </a:r>
          <a:endParaRPr lang="fr-FR" sz="2000" kern="1200" noProof="0" dirty="0">
            <a:solidFill>
              <a:schemeClr val="accent4"/>
            </a:solidFill>
          </a:endParaRPr>
        </a:p>
      </dsp:txBody>
      <dsp:txXfrm>
        <a:off x="1222936" y="268923"/>
        <a:ext cx="2031973" cy="594556"/>
      </dsp:txXfrm>
    </dsp:sp>
    <dsp:sp modelId="{9462FF52-77B7-4683-B717-8B2AA0333D51}">
      <dsp:nvSpPr>
        <dsp:cNvPr id="0" name=""/>
        <dsp:cNvSpPr/>
      </dsp:nvSpPr>
      <dsp:spPr>
        <a:xfrm>
          <a:off x="760800" y="223071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170A8-35B6-48BF-BA78-2207191EF9B7}">
      <dsp:nvSpPr>
        <dsp:cNvPr id="0" name=""/>
        <dsp:cNvSpPr/>
      </dsp:nvSpPr>
      <dsp:spPr>
        <a:xfrm>
          <a:off x="1391914" y="1197737"/>
          <a:ext cx="3484752" cy="577308"/>
        </a:xfrm>
        <a:prstGeom prst="rect">
          <a:avLst/>
        </a:prstGeom>
        <a:gradFill rotWithShape="0">
          <a:gsLst>
            <a:gs pos="0">
              <a:schemeClr val="accent4">
                <a:hueOff val="2296545"/>
                <a:satOff val="11485"/>
                <a:lumOff val="-4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296545"/>
                <a:satOff val="11485"/>
                <a:lumOff val="-4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296545"/>
                <a:satOff val="11485"/>
                <a:lumOff val="-4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   I. Étude bibliographique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391914" y="1197737"/>
        <a:ext cx="3484752" cy="577308"/>
      </dsp:txXfrm>
    </dsp:sp>
    <dsp:sp modelId="{F815C652-4DED-4F66-801F-1B34B707D094}">
      <dsp:nvSpPr>
        <dsp:cNvPr id="0" name=""/>
        <dsp:cNvSpPr/>
      </dsp:nvSpPr>
      <dsp:spPr>
        <a:xfrm>
          <a:off x="1249863" y="111479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296545"/>
              <a:satOff val="11485"/>
              <a:lumOff val="-45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9BDB6-673F-4B7C-9E71-88944D0919F3}">
      <dsp:nvSpPr>
        <dsp:cNvPr id="0" name=""/>
        <dsp:cNvSpPr/>
      </dsp:nvSpPr>
      <dsp:spPr>
        <a:xfrm>
          <a:off x="1625114" y="2080835"/>
          <a:ext cx="5857844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4"/>
              </a:solidFill>
            </a:rPr>
            <a:t>   II. Analyse et spécification des besoins</a:t>
          </a:r>
          <a:endParaRPr lang="fr-FR" sz="2000" kern="1200" noProof="0" dirty="0">
            <a:solidFill>
              <a:schemeClr val="accent4"/>
            </a:solidFill>
          </a:endParaRPr>
        </a:p>
      </dsp:txBody>
      <dsp:txXfrm>
        <a:off x="1625114" y="2080835"/>
        <a:ext cx="5857844" cy="594556"/>
      </dsp:txXfrm>
    </dsp:sp>
    <dsp:sp modelId="{B845E30E-1E23-41EC-BA08-3B7A031C74E1}">
      <dsp:nvSpPr>
        <dsp:cNvPr id="0" name=""/>
        <dsp:cNvSpPr/>
      </dsp:nvSpPr>
      <dsp:spPr>
        <a:xfrm>
          <a:off x="1473500" y="200651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593091"/>
              <a:satOff val="22970"/>
              <a:lumOff val="-90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E9F44-CA14-4F23-BAD3-773C3A41340B}">
      <dsp:nvSpPr>
        <dsp:cNvPr id="0" name=""/>
        <dsp:cNvSpPr/>
      </dsp:nvSpPr>
      <dsp:spPr>
        <a:xfrm>
          <a:off x="1625757" y="2971992"/>
          <a:ext cx="411110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4"/>
              </a:solidFill>
            </a:rPr>
            <a:t>   III. Conception</a:t>
          </a:r>
          <a:endParaRPr lang="fr-FR" sz="2000" kern="1200" noProof="0" dirty="0">
            <a:solidFill>
              <a:schemeClr val="accent4"/>
            </a:solidFill>
          </a:endParaRPr>
        </a:p>
      </dsp:txBody>
      <dsp:txXfrm>
        <a:off x="1625757" y="2971992"/>
        <a:ext cx="4111102" cy="594556"/>
      </dsp:txXfrm>
    </dsp:sp>
    <dsp:sp modelId="{38349841-CC75-40AB-89B7-91BA2D2318F2}">
      <dsp:nvSpPr>
        <dsp:cNvPr id="0" name=""/>
        <dsp:cNvSpPr/>
      </dsp:nvSpPr>
      <dsp:spPr>
        <a:xfrm>
          <a:off x="1473500" y="289767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889637"/>
              <a:satOff val="34455"/>
              <a:lumOff val="-13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35C78-C085-4C70-AC9E-901E19434EB7}">
      <dsp:nvSpPr>
        <dsp:cNvPr id="0" name=""/>
        <dsp:cNvSpPr/>
      </dsp:nvSpPr>
      <dsp:spPr>
        <a:xfrm>
          <a:off x="1401596" y="3863714"/>
          <a:ext cx="395423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4"/>
              </a:solidFill>
            </a:rPr>
            <a:t>   IV. Réalisation et évaluation</a:t>
          </a:r>
          <a:endParaRPr lang="fr-FR" sz="2000" kern="1200" noProof="0" dirty="0">
            <a:solidFill>
              <a:schemeClr val="accent4"/>
            </a:solidFill>
          </a:endParaRPr>
        </a:p>
      </dsp:txBody>
      <dsp:txXfrm>
        <a:off x="1401596" y="3863714"/>
        <a:ext cx="3954232" cy="594556"/>
      </dsp:txXfrm>
    </dsp:sp>
    <dsp:sp modelId="{13DFB116-923C-4877-8954-173F2D42BFD4}">
      <dsp:nvSpPr>
        <dsp:cNvPr id="0" name=""/>
        <dsp:cNvSpPr/>
      </dsp:nvSpPr>
      <dsp:spPr>
        <a:xfrm>
          <a:off x="1249863" y="378939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186182"/>
              <a:satOff val="45940"/>
              <a:lumOff val="-18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C058-1BC1-4501-8AE6-4789015D530D}">
      <dsp:nvSpPr>
        <dsp:cNvPr id="0" name=""/>
        <dsp:cNvSpPr/>
      </dsp:nvSpPr>
      <dsp:spPr>
        <a:xfrm>
          <a:off x="1278262" y="4755437"/>
          <a:ext cx="2300939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4"/>
              </a:solidFill>
            </a:rPr>
            <a:t>Conclusion</a:t>
          </a:r>
          <a:endParaRPr lang="fr-FR" sz="2000" kern="1200" noProof="0" dirty="0">
            <a:solidFill>
              <a:schemeClr val="accent4"/>
            </a:solidFill>
          </a:endParaRPr>
        </a:p>
      </dsp:txBody>
      <dsp:txXfrm>
        <a:off x="1278262" y="4755437"/>
        <a:ext cx="2300939" cy="594556"/>
      </dsp:txXfrm>
    </dsp:sp>
    <dsp:sp modelId="{0BDD13A8-123F-48A9-9141-3AF6B0BCA71A}">
      <dsp:nvSpPr>
        <dsp:cNvPr id="0" name=""/>
        <dsp:cNvSpPr/>
      </dsp:nvSpPr>
      <dsp:spPr>
        <a:xfrm>
          <a:off x="760800" y="4681117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1482727"/>
              <a:satOff val="57425"/>
              <a:lumOff val="-22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FCFA1-F4BA-4C6E-AE05-47A79B07BAE0}">
      <dsp:nvSpPr>
        <dsp:cNvPr id="0" name=""/>
        <dsp:cNvSpPr/>
      </dsp:nvSpPr>
      <dsp:spPr>
        <a:xfrm>
          <a:off x="-5705704" y="-976750"/>
          <a:ext cx="7600885" cy="7600885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C8B-691E-4794-A1FB-3F2636F5C77F}">
      <dsp:nvSpPr>
        <dsp:cNvPr id="0" name=""/>
        <dsp:cNvSpPr/>
      </dsp:nvSpPr>
      <dsp:spPr>
        <a:xfrm>
          <a:off x="1222936" y="268923"/>
          <a:ext cx="2031973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2"/>
              </a:solidFill>
            </a:rPr>
            <a:t>Introduction</a:t>
          </a:r>
          <a:endParaRPr lang="fr-FR" sz="2000" kern="1200" noProof="0" dirty="0">
            <a:solidFill>
              <a:schemeClr val="accent2"/>
            </a:solidFill>
          </a:endParaRPr>
        </a:p>
      </dsp:txBody>
      <dsp:txXfrm>
        <a:off x="1222936" y="268923"/>
        <a:ext cx="2031973" cy="594556"/>
      </dsp:txXfrm>
    </dsp:sp>
    <dsp:sp modelId="{9462FF52-77B7-4683-B717-8B2AA0333D51}">
      <dsp:nvSpPr>
        <dsp:cNvPr id="0" name=""/>
        <dsp:cNvSpPr/>
      </dsp:nvSpPr>
      <dsp:spPr>
        <a:xfrm>
          <a:off x="760800" y="223071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170A8-35B6-48BF-BA78-2207191EF9B7}">
      <dsp:nvSpPr>
        <dsp:cNvPr id="0" name=""/>
        <dsp:cNvSpPr/>
      </dsp:nvSpPr>
      <dsp:spPr>
        <a:xfrm>
          <a:off x="1391914" y="1197737"/>
          <a:ext cx="3484752" cy="57730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2"/>
              </a:solidFill>
            </a:rPr>
            <a:t>   I. Étude bibliographique</a:t>
          </a:r>
          <a:endParaRPr lang="fr-FR" sz="2000" kern="1200" noProof="0" dirty="0">
            <a:solidFill>
              <a:schemeClr val="accent2"/>
            </a:solidFill>
          </a:endParaRPr>
        </a:p>
      </dsp:txBody>
      <dsp:txXfrm>
        <a:off x="1391914" y="1197737"/>
        <a:ext cx="3484752" cy="577308"/>
      </dsp:txXfrm>
    </dsp:sp>
    <dsp:sp modelId="{F815C652-4DED-4F66-801F-1B34B707D094}">
      <dsp:nvSpPr>
        <dsp:cNvPr id="0" name=""/>
        <dsp:cNvSpPr/>
      </dsp:nvSpPr>
      <dsp:spPr>
        <a:xfrm>
          <a:off x="1249863" y="111479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296545"/>
              <a:satOff val="11485"/>
              <a:lumOff val="-45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9BDB6-673F-4B7C-9E71-88944D0919F3}">
      <dsp:nvSpPr>
        <dsp:cNvPr id="0" name=""/>
        <dsp:cNvSpPr/>
      </dsp:nvSpPr>
      <dsp:spPr>
        <a:xfrm>
          <a:off x="1625114" y="2080835"/>
          <a:ext cx="5857844" cy="594556"/>
        </a:xfrm>
        <a:prstGeom prst="rect">
          <a:avLst/>
        </a:prstGeom>
        <a:gradFill rotWithShape="0">
          <a:gsLst>
            <a:gs pos="0">
              <a:schemeClr val="accent4">
                <a:hueOff val="4593091"/>
                <a:satOff val="22970"/>
                <a:lumOff val="-9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593091"/>
                <a:satOff val="22970"/>
                <a:lumOff val="-9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593091"/>
                <a:satOff val="22970"/>
                <a:lumOff val="-9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   II. Analyse et spécification des besoins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625114" y="2080835"/>
        <a:ext cx="5857844" cy="594556"/>
      </dsp:txXfrm>
    </dsp:sp>
    <dsp:sp modelId="{B845E30E-1E23-41EC-BA08-3B7A031C74E1}">
      <dsp:nvSpPr>
        <dsp:cNvPr id="0" name=""/>
        <dsp:cNvSpPr/>
      </dsp:nvSpPr>
      <dsp:spPr>
        <a:xfrm>
          <a:off x="1473500" y="200651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593091"/>
              <a:satOff val="22970"/>
              <a:lumOff val="-90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E9F44-CA14-4F23-BAD3-773C3A41340B}">
      <dsp:nvSpPr>
        <dsp:cNvPr id="0" name=""/>
        <dsp:cNvSpPr/>
      </dsp:nvSpPr>
      <dsp:spPr>
        <a:xfrm>
          <a:off x="1625757" y="2971992"/>
          <a:ext cx="411110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   </a:t>
          </a:r>
          <a:r>
            <a:rPr lang="fr-FR" sz="2000" kern="1200" noProof="0" dirty="0" smtClean="0">
              <a:solidFill>
                <a:schemeClr val="accent2"/>
              </a:solidFill>
            </a:rPr>
            <a:t>III. Conception</a:t>
          </a:r>
          <a:endParaRPr lang="fr-FR" sz="2000" kern="1200" noProof="0" dirty="0">
            <a:solidFill>
              <a:schemeClr val="accent2"/>
            </a:solidFill>
          </a:endParaRPr>
        </a:p>
      </dsp:txBody>
      <dsp:txXfrm>
        <a:off x="1625757" y="2971992"/>
        <a:ext cx="4111102" cy="594556"/>
      </dsp:txXfrm>
    </dsp:sp>
    <dsp:sp modelId="{38349841-CC75-40AB-89B7-91BA2D2318F2}">
      <dsp:nvSpPr>
        <dsp:cNvPr id="0" name=""/>
        <dsp:cNvSpPr/>
      </dsp:nvSpPr>
      <dsp:spPr>
        <a:xfrm>
          <a:off x="1473500" y="289767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889637"/>
              <a:satOff val="34455"/>
              <a:lumOff val="-13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35C78-C085-4C70-AC9E-901E19434EB7}">
      <dsp:nvSpPr>
        <dsp:cNvPr id="0" name=""/>
        <dsp:cNvSpPr/>
      </dsp:nvSpPr>
      <dsp:spPr>
        <a:xfrm>
          <a:off x="1401596" y="3863714"/>
          <a:ext cx="395423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   </a:t>
          </a:r>
          <a:r>
            <a:rPr lang="fr-FR" sz="2000" kern="1200" noProof="0" dirty="0" smtClean="0">
              <a:solidFill>
                <a:schemeClr val="accent2"/>
              </a:solidFill>
            </a:rPr>
            <a:t>IV. Réalisation et évaluation</a:t>
          </a:r>
          <a:endParaRPr lang="fr-FR" sz="2000" kern="1200" noProof="0" dirty="0">
            <a:solidFill>
              <a:schemeClr val="accent2"/>
            </a:solidFill>
          </a:endParaRPr>
        </a:p>
      </dsp:txBody>
      <dsp:txXfrm>
        <a:off x="1401596" y="3863714"/>
        <a:ext cx="3954232" cy="594556"/>
      </dsp:txXfrm>
    </dsp:sp>
    <dsp:sp modelId="{13DFB116-923C-4877-8954-173F2D42BFD4}">
      <dsp:nvSpPr>
        <dsp:cNvPr id="0" name=""/>
        <dsp:cNvSpPr/>
      </dsp:nvSpPr>
      <dsp:spPr>
        <a:xfrm>
          <a:off x="1249863" y="378939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186182"/>
              <a:satOff val="45940"/>
              <a:lumOff val="-18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C058-1BC1-4501-8AE6-4789015D530D}">
      <dsp:nvSpPr>
        <dsp:cNvPr id="0" name=""/>
        <dsp:cNvSpPr/>
      </dsp:nvSpPr>
      <dsp:spPr>
        <a:xfrm>
          <a:off x="1278262" y="4755437"/>
          <a:ext cx="2300939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2"/>
              </a:solidFill>
            </a:rPr>
            <a:t>Conclusion</a:t>
          </a:r>
          <a:endParaRPr lang="fr-FR" sz="2000" kern="1200" noProof="0" dirty="0">
            <a:solidFill>
              <a:schemeClr val="accent2"/>
            </a:solidFill>
          </a:endParaRPr>
        </a:p>
      </dsp:txBody>
      <dsp:txXfrm>
        <a:off x="1278262" y="4755437"/>
        <a:ext cx="2300939" cy="594556"/>
      </dsp:txXfrm>
    </dsp:sp>
    <dsp:sp modelId="{0BDD13A8-123F-48A9-9141-3AF6B0BCA71A}">
      <dsp:nvSpPr>
        <dsp:cNvPr id="0" name=""/>
        <dsp:cNvSpPr/>
      </dsp:nvSpPr>
      <dsp:spPr>
        <a:xfrm>
          <a:off x="760800" y="4681117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1482727"/>
              <a:satOff val="57425"/>
              <a:lumOff val="-22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5E62E-F64C-4784-A606-5D1F01DBC23E}">
      <dsp:nvSpPr>
        <dsp:cNvPr id="0" name=""/>
        <dsp:cNvSpPr/>
      </dsp:nvSpPr>
      <dsp:spPr>
        <a:xfrm rot="16200000">
          <a:off x="1047297" y="1590856"/>
          <a:ext cx="2281364" cy="3662381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400" kern="1200" dirty="0">
            <a:solidFill>
              <a:srgbClr val="FF0000"/>
            </a:solidFill>
          </a:endParaRPr>
        </a:p>
      </dsp:txBody>
      <dsp:txXfrm rot="5400000">
        <a:off x="356788" y="2281364"/>
        <a:ext cx="3662381" cy="1711023"/>
      </dsp:txXfrm>
    </dsp:sp>
    <dsp:sp modelId="{2E27F119-F865-4812-B580-9E2366221F64}">
      <dsp:nvSpPr>
        <dsp:cNvPr id="0" name=""/>
        <dsp:cNvSpPr/>
      </dsp:nvSpPr>
      <dsp:spPr>
        <a:xfrm>
          <a:off x="13880" y="0"/>
          <a:ext cx="7324762" cy="2281364"/>
        </a:xfrm>
        <a:prstGeom prst="round1Rect">
          <a:avLst/>
        </a:prstGeom>
        <a:solidFill>
          <a:schemeClr val="accent4">
            <a:hueOff val="3827576"/>
            <a:satOff val="19142"/>
            <a:lumOff val="-75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Chercher l’information adéquate avec la requête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13880" y="0"/>
        <a:ext cx="7324762" cy="1711023"/>
      </dsp:txXfrm>
    </dsp:sp>
    <dsp:sp modelId="{B5EC555D-1D92-4274-8CE0-1B63FDEEE678}">
      <dsp:nvSpPr>
        <dsp:cNvPr id="0" name=""/>
        <dsp:cNvSpPr/>
      </dsp:nvSpPr>
      <dsp:spPr>
        <a:xfrm rot="10800000">
          <a:off x="0" y="2281364"/>
          <a:ext cx="3662381" cy="2281364"/>
        </a:xfrm>
        <a:prstGeom prst="round1Rect">
          <a:avLst/>
        </a:prstGeom>
        <a:solidFill>
          <a:schemeClr val="accent4">
            <a:hueOff val="7655152"/>
            <a:satOff val="38283"/>
            <a:lumOff val="-151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Indexer les documents en affectant des scores</a:t>
          </a:r>
          <a:endParaRPr lang="fr-FR" sz="2400" kern="1200" dirty="0">
            <a:solidFill>
              <a:schemeClr val="tx1"/>
            </a:solidFill>
          </a:endParaRPr>
        </a:p>
      </dsp:txBody>
      <dsp:txXfrm rot="10800000">
        <a:off x="0" y="2851705"/>
        <a:ext cx="3662381" cy="1711023"/>
      </dsp:txXfrm>
    </dsp:sp>
    <dsp:sp modelId="{CB5E0AD3-41C7-484C-B88C-599655444CB3}">
      <dsp:nvSpPr>
        <dsp:cNvPr id="0" name=""/>
        <dsp:cNvSpPr/>
      </dsp:nvSpPr>
      <dsp:spPr>
        <a:xfrm rot="5400000">
          <a:off x="4352889" y="1590856"/>
          <a:ext cx="2281364" cy="3662381"/>
        </a:xfrm>
        <a:prstGeom prst="round1Rect">
          <a:avLst/>
        </a:prstGeom>
        <a:solidFill>
          <a:schemeClr val="accent4">
            <a:hueOff val="11482727"/>
            <a:satOff val="57425"/>
            <a:lumOff val="-2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Classer les documents selon leurs pertinences</a:t>
          </a:r>
          <a:endParaRPr lang="fr-FR" sz="2400" kern="1200" dirty="0">
            <a:solidFill>
              <a:schemeClr val="tx1"/>
            </a:solidFill>
          </a:endParaRPr>
        </a:p>
      </dsp:txBody>
      <dsp:txXfrm rot="-5400000">
        <a:off x="3662380" y="2851705"/>
        <a:ext cx="3662381" cy="1711023"/>
      </dsp:txXfrm>
    </dsp:sp>
    <dsp:sp modelId="{A2E90551-3AB9-48AF-BD63-7A2EC69DF988}">
      <dsp:nvSpPr>
        <dsp:cNvPr id="0" name=""/>
        <dsp:cNvSpPr/>
      </dsp:nvSpPr>
      <dsp:spPr>
        <a:xfrm>
          <a:off x="2563666" y="1711023"/>
          <a:ext cx="2197428" cy="1140682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TrustBIOMED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619350" y="1766707"/>
        <a:ext cx="2086060" cy="10293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5E62E-F64C-4784-A606-5D1F01DBC23E}">
      <dsp:nvSpPr>
        <dsp:cNvPr id="0" name=""/>
        <dsp:cNvSpPr/>
      </dsp:nvSpPr>
      <dsp:spPr>
        <a:xfrm rot="16200000">
          <a:off x="715379" y="-715379"/>
          <a:ext cx="2261186" cy="3691944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Fiabilité: le système doit assurer la recherche attendue sans erreur</a:t>
          </a:r>
          <a:endParaRPr lang="fr-FR" sz="2400" kern="1200" dirty="0">
            <a:solidFill>
              <a:schemeClr val="tx1"/>
            </a:solidFill>
          </a:endParaRPr>
        </a:p>
      </dsp:txBody>
      <dsp:txXfrm rot="5400000">
        <a:off x="0" y="0"/>
        <a:ext cx="3691944" cy="1695889"/>
      </dsp:txXfrm>
    </dsp:sp>
    <dsp:sp modelId="{2E27F119-F865-4812-B580-9E2366221F64}">
      <dsp:nvSpPr>
        <dsp:cNvPr id="0" name=""/>
        <dsp:cNvSpPr/>
      </dsp:nvSpPr>
      <dsp:spPr>
        <a:xfrm>
          <a:off x="3691944" y="0"/>
          <a:ext cx="3691944" cy="2261186"/>
        </a:xfrm>
        <a:prstGeom prst="round1Rect">
          <a:avLst/>
        </a:prstGeom>
        <a:solidFill>
          <a:schemeClr val="accent4">
            <a:hueOff val="3827576"/>
            <a:satOff val="19142"/>
            <a:lumOff val="-75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Réutilisabilité: les composantes peuvent être réutilisables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3691944" y="0"/>
        <a:ext cx="3691944" cy="1695889"/>
      </dsp:txXfrm>
    </dsp:sp>
    <dsp:sp modelId="{B5EC555D-1D92-4274-8CE0-1B63FDEEE678}">
      <dsp:nvSpPr>
        <dsp:cNvPr id="0" name=""/>
        <dsp:cNvSpPr/>
      </dsp:nvSpPr>
      <dsp:spPr>
        <a:xfrm rot="10800000">
          <a:off x="0" y="2261186"/>
          <a:ext cx="3691944" cy="2261186"/>
        </a:xfrm>
        <a:prstGeom prst="round1Rect">
          <a:avLst/>
        </a:prstGeom>
        <a:solidFill>
          <a:schemeClr val="accent4">
            <a:hueOff val="7655152"/>
            <a:satOff val="38283"/>
            <a:lumOff val="-151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Ergonomie: le système doit être agréable et facile à utiliser</a:t>
          </a:r>
          <a:endParaRPr lang="fr-FR" sz="2400" kern="1200" dirty="0">
            <a:solidFill>
              <a:schemeClr val="tx1"/>
            </a:solidFill>
          </a:endParaRPr>
        </a:p>
      </dsp:txBody>
      <dsp:txXfrm rot="10800000">
        <a:off x="0" y="2826483"/>
        <a:ext cx="3691944" cy="1695889"/>
      </dsp:txXfrm>
    </dsp:sp>
    <dsp:sp modelId="{CB5E0AD3-41C7-484C-B88C-599655444CB3}">
      <dsp:nvSpPr>
        <dsp:cNvPr id="0" name=""/>
        <dsp:cNvSpPr/>
      </dsp:nvSpPr>
      <dsp:spPr>
        <a:xfrm rot="5400000">
          <a:off x="4407323" y="1545807"/>
          <a:ext cx="2261186" cy="3691944"/>
        </a:xfrm>
        <a:prstGeom prst="round1Rect">
          <a:avLst/>
        </a:prstGeom>
        <a:solidFill>
          <a:schemeClr val="accent4">
            <a:hueOff val="11482727"/>
            <a:satOff val="57425"/>
            <a:lumOff val="-2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Evolutivité</a:t>
          </a:r>
          <a:r>
            <a:rPr lang="fr-FR" sz="2400" kern="1200" smtClean="0">
              <a:solidFill>
                <a:schemeClr val="tx1"/>
              </a:solidFill>
            </a:rPr>
            <a:t>: l’ajout </a:t>
          </a:r>
          <a:r>
            <a:rPr lang="fr-FR" sz="2400" kern="1200" dirty="0" smtClean="0">
              <a:solidFill>
                <a:schemeClr val="tx1"/>
              </a:solidFill>
            </a:rPr>
            <a:t>d’autres architectures de </a:t>
          </a:r>
          <a:r>
            <a:rPr lang="fr-FR" sz="2400" kern="1200" dirty="0" err="1" smtClean="0">
              <a:solidFill>
                <a:schemeClr val="tx1"/>
              </a:solidFill>
            </a:rPr>
            <a:t>Deep</a:t>
          </a:r>
          <a:r>
            <a:rPr lang="fr-FR" sz="2400" kern="1200" dirty="0" smtClean="0">
              <a:solidFill>
                <a:schemeClr val="tx1"/>
              </a:solidFill>
            </a:rPr>
            <a:t> Learning</a:t>
          </a:r>
          <a:endParaRPr lang="fr-FR" sz="2400" kern="1200" dirty="0">
            <a:solidFill>
              <a:schemeClr val="tx1"/>
            </a:solidFill>
          </a:endParaRPr>
        </a:p>
      </dsp:txBody>
      <dsp:txXfrm rot="-5400000">
        <a:off x="3691944" y="2826482"/>
        <a:ext cx="3691944" cy="1695889"/>
      </dsp:txXfrm>
    </dsp:sp>
    <dsp:sp modelId="{A2E90551-3AB9-48AF-BD63-7A2EC69DF988}">
      <dsp:nvSpPr>
        <dsp:cNvPr id="0" name=""/>
        <dsp:cNvSpPr/>
      </dsp:nvSpPr>
      <dsp:spPr>
        <a:xfrm>
          <a:off x="2584361" y="1695889"/>
          <a:ext cx="2215166" cy="1130593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>
              <a:solidFill>
                <a:schemeClr val="tx1"/>
              </a:solidFill>
            </a:rPr>
            <a:t>TrustBIOMED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639552" y="1751080"/>
        <a:ext cx="2104784" cy="10202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FCFA1-F4BA-4C6E-AE05-47A79B07BAE0}">
      <dsp:nvSpPr>
        <dsp:cNvPr id="0" name=""/>
        <dsp:cNvSpPr/>
      </dsp:nvSpPr>
      <dsp:spPr>
        <a:xfrm>
          <a:off x="-5705704" y="-976750"/>
          <a:ext cx="7600885" cy="7600885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C8B-691E-4794-A1FB-3F2636F5C77F}">
      <dsp:nvSpPr>
        <dsp:cNvPr id="0" name=""/>
        <dsp:cNvSpPr/>
      </dsp:nvSpPr>
      <dsp:spPr>
        <a:xfrm>
          <a:off x="1222936" y="268923"/>
          <a:ext cx="2031973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6"/>
              </a:solidFill>
            </a:rPr>
            <a:t>Introduction</a:t>
          </a:r>
          <a:endParaRPr lang="fr-FR" sz="2000" kern="1200" noProof="0" dirty="0">
            <a:solidFill>
              <a:schemeClr val="accent6"/>
            </a:solidFill>
          </a:endParaRPr>
        </a:p>
      </dsp:txBody>
      <dsp:txXfrm>
        <a:off x="1222936" y="268923"/>
        <a:ext cx="2031973" cy="594556"/>
      </dsp:txXfrm>
    </dsp:sp>
    <dsp:sp modelId="{9462FF52-77B7-4683-B717-8B2AA0333D51}">
      <dsp:nvSpPr>
        <dsp:cNvPr id="0" name=""/>
        <dsp:cNvSpPr/>
      </dsp:nvSpPr>
      <dsp:spPr>
        <a:xfrm>
          <a:off x="760800" y="223071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170A8-35B6-48BF-BA78-2207191EF9B7}">
      <dsp:nvSpPr>
        <dsp:cNvPr id="0" name=""/>
        <dsp:cNvSpPr/>
      </dsp:nvSpPr>
      <dsp:spPr>
        <a:xfrm>
          <a:off x="1391914" y="1197737"/>
          <a:ext cx="3484752" cy="57730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6"/>
              </a:solidFill>
            </a:rPr>
            <a:t>   I. Étude bibliographique</a:t>
          </a:r>
          <a:endParaRPr lang="fr-FR" sz="2000" kern="1200" noProof="0" dirty="0">
            <a:solidFill>
              <a:schemeClr val="accent6"/>
            </a:solidFill>
          </a:endParaRPr>
        </a:p>
      </dsp:txBody>
      <dsp:txXfrm>
        <a:off x="1391914" y="1197737"/>
        <a:ext cx="3484752" cy="577308"/>
      </dsp:txXfrm>
    </dsp:sp>
    <dsp:sp modelId="{F815C652-4DED-4F66-801F-1B34B707D094}">
      <dsp:nvSpPr>
        <dsp:cNvPr id="0" name=""/>
        <dsp:cNvSpPr/>
      </dsp:nvSpPr>
      <dsp:spPr>
        <a:xfrm>
          <a:off x="1249863" y="111479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296545"/>
              <a:satOff val="11485"/>
              <a:lumOff val="-45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9BDB6-673F-4B7C-9E71-88944D0919F3}">
      <dsp:nvSpPr>
        <dsp:cNvPr id="0" name=""/>
        <dsp:cNvSpPr/>
      </dsp:nvSpPr>
      <dsp:spPr>
        <a:xfrm>
          <a:off x="1625114" y="2080835"/>
          <a:ext cx="5857844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6"/>
              </a:solidFill>
            </a:rPr>
            <a:t>   II. Analyse et spécification des besoins</a:t>
          </a:r>
          <a:endParaRPr lang="fr-FR" sz="2000" kern="1200" noProof="0" dirty="0">
            <a:solidFill>
              <a:schemeClr val="accent6"/>
            </a:solidFill>
          </a:endParaRPr>
        </a:p>
      </dsp:txBody>
      <dsp:txXfrm>
        <a:off x="1625114" y="2080835"/>
        <a:ext cx="5857844" cy="594556"/>
      </dsp:txXfrm>
    </dsp:sp>
    <dsp:sp modelId="{B845E30E-1E23-41EC-BA08-3B7A031C74E1}">
      <dsp:nvSpPr>
        <dsp:cNvPr id="0" name=""/>
        <dsp:cNvSpPr/>
      </dsp:nvSpPr>
      <dsp:spPr>
        <a:xfrm>
          <a:off x="1473500" y="200651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593091"/>
              <a:satOff val="22970"/>
              <a:lumOff val="-90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E9F44-CA14-4F23-BAD3-773C3A41340B}">
      <dsp:nvSpPr>
        <dsp:cNvPr id="0" name=""/>
        <dsp:cNvSpPr/>
      </dsp:nvSpPr>
      <dsp:spPr>
        <a:xfrm>
          <a:off x="1625757" y="2971992"/>
          <a:ext cx="4111102" cy="594556"/>
        </a:xfrm>
        <a:prstGeom prst="rect">
          <a:avLst/>
        </a:prstGeom>
        <a:gradFill rotWithShape="0">
          <a:gsLst>
            <a:gs pos="0">
              <a:schemeClr val="accent4">
                <a:hueOff val="6889637"/>
                <a:satOff val="34455"/>
                <a:lumOff val="-13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889637"/>
                <a:satOff val="34455"/>
                <a:lumOff val="-13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889637"/>
                <a:satOff val="34455"/>
                <a:lumOff val="-13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tx2"/>
              </a:solidFill>
            </a:rPr>
            <a:t>   III. Conception</a:t>
          </a:r>
          <a:endParaRPr lang="fr-FR" sz="2000" kern="1200" noProof="0" dirty="0">
            <a:solidFill>
              <a:schemeClr val="tx2"/>
            </a:solidFill>
          </a:endParaRPr>
        </a:p>
      </dsp:txBody>
      <dsp:txXfrm>
        <a:off x="1625757" y="2971992"/>
        <a:ext cx="4111102" cy="594556"/>
      </dsp:txXfrm>
    </dsp:sp>
    <dsp:sp modelId="{38349841-CC75-40AB-89B7-91BA2D2318F2}">
      <dsp:nvSpPr>
        <dsp:cNvPr id="0" name=""/>
        <dsp:cNvSpPr/>
      </dsp:nvSpPr>
      <dsp:spPr>
        <a:xfrm>
          <a:off x="1473500" y="2897673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889637"/>
              <a:satOff val="34455"/>
              <a:lumOff val="-136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35C78-C085-4C70-AC9E-901E19434EB7}">
      <dsp:nvSpPr>
        <dsp:cNvPr id="0" name=""/>
        <dsp:cNvSpPr/>
      </dsp:nvSpPr>
      <dsp:spPr>
        <a:xfrm>
          <a:off x="1401596" y="3863714"/>
          <a:ext cx="3954232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6"/>
              </a:solidFill>
            </a:rPr>
            <a:t>   IV. Réalisation et évaluation</a:t>
          </a:r>
          <a:endParaRPr lang="fr-FR" sz="2000" kern="1200" noProof="0" dirty="0">
            <a:solidFill>
              <a:schemeClr val="accent6"/>
            </a:solidFill>
          </a:endParaRPr>
        </a:p>
      </dsp:txBody>
      <dsp:txXfrm>
        <a:off x="1401596" y="3863714"/>
        <a:ext cx="3954232" cy="594556"/>
      </dsp:txXfrm>
    </dsp:sp>
    <dsp:sp modelId="{13DFB116-923C-4877-8954-173F2D42BFD4}">
      <dsp:nvSpPr>
        <dsp:cNvPr id="0" name=""/>
        <dsp:cNvSpPr/>
      </dsp:nvSpPr>
      <dsp:spPr>
        <a:xfrm>
          <a:off x="1249863" y="3789395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186182"/>
              <a:satOff val="45940"/>
              <a:lumOff val="-18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C058-1BC1-4501-8AE6-4789015D530D}">
      <dsp:nvSpPr>
        <dsp:cNvPr id="0" name=""/>
        <dsp:cNvSpPr/>
      </dsp:nvSpPr>
      <dsp:spPr>
        <a:xfrm>
          <a:off x="1278262" y="4755437"/>
          <a:ext cx="2300939" cy="5945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719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>
              <a:solidFill>
                <a:schemeClr val="accent6"/>
              </a:solidFill>
            </a:rPr>
            <a:t>Conclusion</a:t>
          </a:r>
          <a:endParaRPr lang="fr-FR" sz="2000" kern="1200" noProof="0" dirty="0">
            <a:solidFill>
              <a:schemeClr val="accent6"/>
            </a:solidFill>
          </a:endParaRPr>
        </a:p>
      </dsp:txBody>
      <dsp:txXfrm>
        <a:off x="1278262" y="4755437"/>
        <a:ext cx="2300939" cy="594556"/>
      </dsp:txXfrm>
    </dsp:sp>
    <dsp:sp modelId="{0BDD13A8-123F-48A9-9141-3AF6B0BCA71A}">
      <dsp:nvSpPr>
        <dsp:cNvPr id="0" name=""/>
        <dsp:cNvSpPr/>
      </dsp:nvSpPr>
      <dsp:spPr>
        <a:xfrm>
          <a:off x="760800" y="4681117"/>
          <a:ext cx="743195" cy="7431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1482727"/>
              <a:satOff val="57425"/>
              <a:lumOff val="-22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B6160-90A2-4A8F-9EE2-5DD00268A93D}">
      <dsp:nvSpPr>
        <dsp:cNvPr id="0" name=""/>
        <dsp:cNvSpPr/>
      </dsp:nvSpPr>
      <dsp:spPr>
        <a:xfrm>
          <a:off x="0" y="85089"/>
          <a:ext cx="4462817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>
              <a:solidFill>
                <a:schemeClr val="tx1"/>
              </a:solidFill>
            </a:rPr>
            <a:t>Documents</a:t>
          </a:r>
          <a:endParaRPr lang="fr-FR" sz="1900" kern="1200" dirty="0">
            <a:solidFill>
              <a:schemeClr val="tx1"/>
            </a:solidFill>
          </a:endParaRPr>
        </a:p>
      </dsp:txBody>
      <dsp:txXfrm>
        <a:off x="0" y="85089"/>
        <a:ext cx="4462817" cy="547200"/>
      </dsp:txXfrm>
    </dsp:sp>
    <dsp:sp modelId="{85F368BE-ECCE-4BDB-963E-4250B1C21310}">
      <dsp:nvSpPr>
        <dsp:cNvPr id="0" name=""/>
        <dsp:cNvSpPr/>
      </dsp:nvSpPr>
      <dsp:spPr>
        <a:xfrm>
          <a:off x="0" y="632289"/>
          <a:ext cx="4462817" cy="10952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dirty="0" smtClean="0"/>
            <a:t>Prétraitement()</a:t>
          </a:r>
          <a:endParaRPr lang="fr-F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 dirty="0" err="1" smtClean="0"/>
            <a:t>Représ_vect</a:t>
          </a:r>
          <a:r>
            <a:rPr lang="fr-FR" sz="1900" kern="1200" dirty="0" smtClean="0"/>
            <a:t>()</a:t>
          </a:r>
          <a:endParaRPr lang="fr-F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Ajouter_Un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Ou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Plusieurs_Doc</a:t>
          </a:r>
          <a:r>
            <a:rPr lang="en-US" sz="1900" kern="1200" dirty="0" smtClean="0"/>
            <a:t>(string)</a:t>
          </a:r>
          <a:endParaRPr lang="fr-FR" sz="1900" kern="1200" dirty="0"/>
        </a:p>
      </dsp:txBody>
      <dsp:txXfrm>
        <a:off x="0" y="632289"/>
        <a:ext cx="4462817" cy="10952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B6160-90A2-4A8F-9EE2-5DD00268A93D}">
      <dsp:nvSpPr>
        <dsp:cNvPr id="0" name=""/>
        <dsp:cNvSpPr/>
      </dsp:nvSpPr>
      <dsp:spPr>
        <a:xfrm>
          <a:off x="0" y="559261"/>
          <a:ext cx="2985077" cy="6918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err="1" smtClean="0">
              <a:solidFill>
                <a:schemeClr val="tx1"/>
              </a:solidFill>
            </a:rPr>
            <a:t>Appariement_Requête</a:t>
          </a:r>
          <a:r>
            <a:rPr lang="fr-FR" sz="2000" kern="1200" dirty="0" smtClean="0">
              <a:solidFill>
                <a:schemeClr val="tx1"/>
              </a:solidFill>
            </a:rPr>
            <a:t>-Document</a:t>
          </a:r>
          <a:endParaRPr lang="fr-FR" sz="2000" kern="1200" dirty="0">
            <a:solidFill>
              <a:schemeClr val="tx1"/>
            </a:solidFill>
          </a:endParaRPr>
        </a:p>
      </dsp:txBody>
      <dsp:txXfrm>
        <a:off x="0" y="559261"/>
        <a:ext cx="2985077" cy="691880"/>
      </dsp:txXfrm>
    </dsp:sp>
    <dsp:sp modelId="{85F368BE-ECCE-4BDB-963E-4250B1C21310}">
      <dsp:nvSpPr>
        <dsp:cNvPr id="0" name=""/>
        <dsp:cNvSpPr/>
      </dsp:nvSpPr>
      <dsp:spPr>
        <a:xfrm>
          <a:off x="0" y="1265433"/>
          <a:ext cx="2985077" cy="87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err="1" smtClean="0"/>
            <a:t>Learn_to_rank</a:t>
          </a:r>
          <a:r>
            <a:rPr lang="fr-FR" sz="2000" kern="1200" dirty="0" smtClean="0"/>
            <a:t>()</a:t>
          </a:r>
          <a:endParaRPr lang="fr-FR" sz="2000" kern="1200" dirty="0"/>
        </a:p>
      </dsp:txBody>
      <dsp:txXfrm>
        <a:off x="0" y="1265433"/>
        <a:ext cx="2985077" cy="878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DB4A-D8B6-444A-97FC-B379347A49B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100DC-7169-4755-83CA-EBF300ECEE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Bonjour Mme. la présidente du jury.</a:t>
            </a:r>
          </a:p>
          <a:p>
            <a:r>
              <a:rPr lang="fr-FR" baseline="0" dirty="0" smtClean="0"/>
              <a:t>Merci pour votre présence aujourd’hui, merci pour votre participation à l’évaluation de notre projet de conception et de développement qui concerne la réalisation d’un système de recherche d’information biomédicale basé sur le </a:t>
            </a:r>
            <a:r>
              <a:rPr lang="fr-FR" baseline="0" dirty="0" err="1" smtClean="0"/>
              <a:t>Deep</a:t>
            </a:r>
            <a:r>
              <a:rPr lang="fr-FR" baseline="0" dirty="0" smtClean="0"/>
              <a:t> Learning.</a:t>
            </a:r>
          </a:p>
          <a:p>
            <a:r>
              <a:rPr lang="fr-FR" baseline="0" dirty="0" smtClean="0"/>
              <a:t>Réalisé par ma collègue </a:t>
            </a:r>
            <a:r>
              <a:rPr lang="fr-FR" baseline="0" dirty="0" err="1" smtClean="0"/>
              <a:t>Bouthaina</a:t>
            </a:r>
            <a:r>
              <a:rPr lang="fr-FR" baseline="0" dirty="0" smtClean="0"/>
              <a:t> Ben </a:t>
            </a:r>
            <a:r>
              <a:rPr lang="fr-FR" baseline="0" dirty="0" err="1" smtClean="0"/>
              <a:t>Guirat</a:t>
            </a:r>
            <a:r>
              <a:rPr lang="fr-FR" baseline="0" dirty="0" smtClean="0"/>
              <a:t> et moi-même Abir Bel Haj Youssef et encadré par Mme Anja </a:t>
            </a:r>
            <a:r>
              <a:rPr lang="fr-FR" baseline="0" dirty="0" err="1" smtClean="0"/>
              <a:t>Habacha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Chaibi</a:t>
            </a:r>
            <a:r>
              <a:rPr lang="fr-FR" baseline="0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87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9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Durant cet exposé,</a:t>
            </a:r>
            <a:r>
              <a:rPr lang="fr-FR" baseline="0" dirty="0" smtClean="0"/>
              <a:t> nous vous présentons brièvement notre travail suivant ce plan :  nous l’entamons par une petite introduction, puis nous définissons les expression des besoins</a:t>
            </a:r>
          </a:p>
          <a:p>
            <a:r>
              <a:rPr lang="fr-FR" baseline="0" dirty="0" smtClean="0"/>
              <a:t>Par la suite, nous présentons la conception</a:t>
            </a:r>
          </a:p>
          <a:p>
            <a:r>
              <a:rPr lang="fr-FR" baseline="0" dirty="0" smtClean="0"/>
              <a:t>Ainsi que la réalisation</a:t>
            </a:r>
          </a:p>
          <a:p>
            <a:r>
              <a:rPr lang="fr-FR" baseline="0" dirty="0" smtClean="0"/>
              <a:t>Et nous finissons par la conclusion et les perspectives.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8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Durant cet exposé,</a:t>
            </a:r>
            <a:r>
              <a:rPr lang="fr-FR" baseline="0" dirty="0" smtClean="0"/>
              <a:t> nous vous présentons brièvement notre travail suivant ce plan :  nous l’entamons par une petite introduction, puis nous définissons les expression des besoins</a:t>
            </a:r>
          </a:p>
          <a:p>
            <a:r>
              <a:rPr lang="fr-FR" baseline="0" dirty="0" smtClean="0"/>
              <a:t>Par la suite, nous présentons la conception</a:t>
            </a:r>
          </a:p>
          <a:p>
            <a:r>
              <a:rPr lang="fr-FR" baseline="0" dirty="0" smtClean="0"/>
              <a:t>Ainsi que la réalisation</a:t>
            </a:r>
          </a:p>
          <a:p>
            <a:r>
              <a:rPr lang="fr-FR" baseline="0" dirty="0" smtClean="0"/>
              <a:t>Et nous finissons par la conclusion et les perspectives.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0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Durant cet exposé,</a:t>
            </a:r>
            <a:r>
              <a:rPr lang="fr-FR" baseline="0" dirty="0" smtClean="0"/>
              <a:t> nous vous présentons brièvement notre travail suivant ce plan :  nous l’entamons par une petite introduction, puis nous définissons les expression des besoins</a:t>
            </a:r>
          </a:p>
          <a:p>
            <a:r>
              <a:rPr lang="fr-FR" baseline="0" dirty="0" smtClean="0"/>
              <a:t>Par la suite, nous présentons la conception</a:t>
            </a:r>
          </a:p>
          <a:p>
            <a:r>
              <a:rPr lang="fr-FR" baseline="0" dirty="0" smtClean="0"/>
              <a:t>Ainsi que la réalisation</a:t>
            </a:r>
          </a:p>
          <a:p>
            <a:r>
              <a:rPr lang="fr-FR" baseline="0" dirty="0" smtClean="0"/>
              <a:t>Et nous finissons par la conclusion et les perspectives.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4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Durant cet exposé,</a:t>
            </a:r>
            <a:r>
              <a:rPr lang="fr-FR" baseline="0" dirty="0" smtClean="0"/>
              <a:t> nous vous présentons brièvement notre travail suivant ce plan :  nous l’entamons par une petite introduction, puis nous définissons les expression des besoins</a:t>
            </a:r>
          </a:p>
          <a:p>
            <a:r>
              <a:rPr lang="fr-FR" baseline="0" dirty="0" smtClean="0"/>
              <a:t>Par la suite, nous présentons la conception</a:t>
            </a:r>
          </a:p>
          <a:p>
            <a:r>
              <a:rPr lang="fr-FR" baseline="0" dirty="0" smtClean="0"/>
              <a:t>Ainsi que la réalisation</a:t>
            </a:r>
          </a:p>
          <a:p>
            <a:r>
              <a:rPr lang="fr-FR" baseline="0" dirty="0" smtClean="0"/>
              <a:t>Et nous finissons par la conclusion et les perspectives.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Durant cet exposé,</a:t>
            </a:r>
            <a:r>
              <a:rPr lang="fr-FR" baseline="0" dirty="0" smtClean="0"/>
              <a:t> nous vous présentons brièvement notre travail suivant ce plan :  nous l’entamons par une petite introduction, puis nous définissons les expression des besoins</a:t>
            </a:r>
          </a:p>
          <a:p>
            <a:r>
              <a:rPr lang="fr-FR" baseline="0" dirty="0" smtClean="0"/>
              <a:t>Par la suite, nous présentons la conception</a:t>
            </a:r>
          </a:p>
          <a:p>
            <a:r>
              <a:rPr lang="fr-FR" baseline="0" dirty="0" smtClean="0"/>
              <a:t>Ainsi que la réalisation</a:t>
            </a:r>
          </a:p>
          <a:p>
            <a:r>
              <a:rPr lang="fr-FR" baseline="0" dirty="0" smtClean="0"/>
              <a:t>Et nous finissons par la conclusion et les perspectives.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6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9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Durant cet exposé,</a:t>
            </a:r>
            <a:r>
              <a:rPr lang="fr-FR" baseline="0" dirty="0" smtClean="0"/>
              <a:t> nous vous présentons brièvement notre travail suivant ce plan :  nous l’entamons par une petite introduction, puis nous définissons les expression des besoins</a:t>
            </a:r>
          </a:p>
          <a:p>
            <a:r>
              <a:rPr lang="fr-FR" baseline="0" dirty="0" smtClean="0"/>
              <a:t>Par la suite, nous présentons la conception</a:t>
            </a:r>
          </a:p>
          <a:p>
            <a:r>
              <a:rPr lang="fr-FR" baseline="0" dirty="0" smtClean="0"/>
              <a:t>Ainsi que la réalisation</a:t>
            </a:r>
          </a:p>
          <a:p>
            <a:r>
              <a:rPr lang="fr-FR" baseline="0" dirty="0" smtClean="0"/>
              <a:t>Et nous finissons par la conclusion et les perspectives.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3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Durant cet exposé,</a:t>
            </a:r>
            <a:r>
              <a:rPr lang="fr-FR" baseline="0" dirty="0" smtClean="0"/>
              <a:t> nous vous présentons brièvement notre travail suivant ce plan :  nous l’entamons par une petite introduction, puis nous définissons les expression des besoins</a:t>
            </a:r>
          </a:p>
          <a:p>
            <a:r>
              <a:rPr lang="fr-FR" baseline="0" dirty="0" smtClean="0"/>
              <a:t>Par la suite, nous présentons la conception</a:t>
            </a:r>
          </a:p>
          <a:p>
            <a:r>
              <a:rPr lang="fr-FR" baseline="0" dirty="0" smtClean="0"/>
              <a:t>Ainsi que la réalisation</a:t>
            </a:r>
          </a:p>
          <a:p>
            <a:r>
              <a:rPr lang="fr-FR" baseline="0" dirty="0" smtClean="0"/>
              <a:t>Et nous finissons par la conclusion et les perspectives.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xmlns="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xmlns="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xmlns="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7648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xmlns="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xmlns="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0565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87307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6286500" y="5899288"/>
            <a:ext cx="5572126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xmlns="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347501" y="5899288"/>
            <a:ext cx="5572126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xmlns="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921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105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5A62946D-F2ED-4A3A-AFF2-114E504B5745}"/>
              </a:ext>
            </a:extLst>
          </p:cNvPr>
          <p:cNvSpPr/>
          <p:nvPr userDrawn="1"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2B98542A-477C-4DE9-BE76-734F0C55D2E2}"/>
              </a:ext>
            </a:extLst>
          </p:cNvPr>
          <p:cNvSpPr/>
          <p:nvPr userDrawn="1"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741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73857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1" r:id="rId2"/>
  </p:sldLayoutIdLst>
  <p:transition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7" r:id="rId5"/>
    <p:sldLayoutId id="2147483740" r:id="rId6"/>
    <p:sldLayoutId id="2147483739" r:id="rId7"/>
    <p:sldLayoutId id="2147483736" r:id="rId8"/>
    <p:sldLayoutId id="2147483741" r:id="rId9"/>
    <p:sldLayoutId id="2147483744" r:id="rId10"/>
  </p:sldLayoutIdLst>
  <p:transition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ransition>
    <p:fade/>
  </p:transition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diagramData" Target="../diagrams/data10.xml"/><Relationship Id="rId18" Type="http://schemas.openxmlformats.org/officeDocument/2006/relationships/diagramData" Target="../diagrams/data11.xml"/><Relationship Id="rId3" Type="http://schemas.openxmlformats.org/officeDocument/2006/relationships/diagramData" Target="../diagrams/data8.xml"/><Relationship Id="rId21" Type="http://schemas.openxmlformats.org/officeDocument/2006/relationships/diagramColors" Target="../diagrams/colors11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17" Type="http://schemas.microsoft.com/office/2007/relationships/diagramDrawing" Target="../diagrams/drawing10.xml"/><Relationship Id="rId2" Type="http://schemas.openxmlformats.org/officeDocument/2006/relationships/image" Target="../media/image12.png"/><Relationship Id="rId16" Type="http://schemas.openxmlformats.org/officeDocument/2006/relationships/diagramColors" Target="../diagrams/colors10.xml"/><Relationship Id="rId20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9.xml"/><Relationship Id="rId19" Type="http://schemas.openxmlformats.org/officeDocument/2006/relationships/diagramLayout" Target="../diagrams/layout11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10.xml"/><Relationship Id="rId22" Type="http://schemas.microsoft.com/office/2007/relationships/diagramDrawing" Target="../diagrams/drawing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7EB02D49-8C0B-40D9-818D-EACE6BC422B7}"/>
              </a:ext>
            </a:extLst>
          </p:cNvPr>
          <p:cNvSpPr/>
          <p:nvPr/>
        </p:nvSpPr>
        <p:spPr>
          <a:xfrm>
            <a:off x="11770892" y="0"/>
            <a:ext cx="421108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88F0E76-DED9-47A2-9146-B3DD1A3BBB79}"/>
              </a:ext>
            </a:extLst>
          </p:cNvPr>
          <p:cNvSpPr/>
          <p:nvPr/>
        </p:nvSpPr>
        <p:spPr>
          <a:xfrm>
            <a:off x="11349784" y="0"/>
            <a:ext cx="421108" cy="6858000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40" y="72862"/>
            <a:ext cx="865596" cy="1054603"/>
          </a:xfrm>
          <a:prstGeom prst="rect">
            <a:avLst/>
          </a:prstGeom>
        </p:spPr>
      </p:pic>
      <p:sp>
        <p:nvSpPr>
          <p:cNvPr id="7" name="ZoneTexte 7"/>
          <p:cNvSpPr txBox="1"/>
          <p:nvPr/>
        </p:nvSpPr>
        <p:spPr>
          <a:xfrm>
            <a:off x="6122336" y="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Ministère de l’Enseignement supérieur </a:t>
            </a:r>
            <a:b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</a:b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et de la Recherche scientifique</a:t>
            </a:r>
            <a:b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</a:b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Université de la Manouba</a:t>
            </a:r>
            <a:b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</a:b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Ecole Nationale des Sciences de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l’Informatique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5615788" y="1547285"/>
            <a:ext cx="615510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Projet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de Conception et de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Développement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123">
            <a:extLst>
              <a:ext uri="{FF2B5EF4-FFF2-40B4-BE49-F238E27FC236}">
                <a16:creationId xmlns:a16="http://schemas.microsoft.com/office/drawing/2014/main" xmlns="" id="{6CD13B41-09E4-4492-BC7B-6472F68B3511}"/>
              </a:ext>
            </a:extLst>
          </p:cNvPr>
          <p:cNvSpPr txBox="1"/>
          <p:nvPr/>
        </p:nvSpPr>
        <p:spPr>
          <a:xfrm>
            <a:off x="4809980" y="2397948"/>
            <a:ext cx="65398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TrustBIOMED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pPr algn="ctr"/>
            <a:r>
              <a:rPr lang="en-US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Système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recherche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d’information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biomédicale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basé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 sur le Deep Learning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588936" y="4706273"/>
            <a:ext cx="5760848" cy="179755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  Réalisé par :</a:t>
            </a:r>
            <a:endParaRPr lang="fr-F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fr-FR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Abir Bel Haj Youssef	</a:t>
            </a:r>
            <a:r>
              <a:rPr lang="fr-FR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Bouthaina</a:t>
            </a:r>
            <a:r>
              <a:rPr lang="fr-FR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Ben </a:t>
            </a:r>
            <a:r>
              <a:rPr lang="fr-FR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Guirat</a:t>
            </a:r>
            <a:endParaRPr lang="fr-FR" sz="1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fr-FR" sz="1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Encadré par : Dr. Anja HABACHA CHAIBI</a:t>
            </a:r>
          </a:p>
          <a:p>
            <a:pPr algn="ctr"/>
            <a:endParaRPr lang="fr-F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Organisme: </a:t>
            </a:r>
            <a:r>
              <a:rPr lang="fr-F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Laboratoire RIADI/ENSI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929" y="5912370"/>
            <a:ext cx="778280" cy="7704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936" y="228375"/>
            <a:ext cx="593038" cy="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48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9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>
            <a:off x="0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1184366" y="-1"/>
            <a:ext cx="4992866" cy="121061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7200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Plan</a:t>
            </a:r>
            <a:endParaRPr lang="en-US" altLang="ko-KR" sz="72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Diagram 5"/>
          <p:cNvGraphicFramePr/>
          <p:nvPr>
            <p:extLst>
              <p:ext uri="{D42A27DB-BD31-4B8C-83A1-F6EECF244321}">
                <p14:modId xmlns:p14="http://schemas.microsoft.com/office/powerpoint/2010/main" val="4074843006"/>
              </p:ext>
            </p:extLst>
          </p:nvPr>
        </p:nvGraphicFramePr>
        <p:xfrm>
          <a:off x="2368732" y="1210613"/>
          <a:ext cx="9823269" cy="5647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0710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Analyse et spécification des besoins 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(1/4)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8/25</a:t>
            </a:r>
            <a:endParaRPr lang="fr-FR" sz="1200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2660136" y="1656184"/>
            <a:ext cx="7037656" cy="5092346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fr-FR" sz="2000" dirty="0" smtClean="0">
              <a:latin typeface="+mj-lt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2000" dirty="0" smtClean="0">
              <a:latin typeface="+mj-lt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 smtClean="0">
                <a:latin typeface="+mj-lt"/>
                <a:cs typeface="Arial" pitchFamily="34" charset="0"/>
              </a:rPr>
              <a:t>Utilisateur </a:t>
            </a:r>
            <a:r>
              <a:rPr lang="fr-FR" sz="2400" dirty="0">
                <a:latin typeface="+mj-lt"/>
                <a:cs typeface="Arial" pitchFamily="34" charset="0"/>
              </a:rPr>
              <a:t>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fr-FR" sz="2400" dirty="0" smtClean="0">
                <a:latin typeface="+mj-lt"/>
                <a:cs typeface="Arial" pitchFamily="34" charset="0"/>
              </a:rPr>
              <a:t>Chercheur d’informations biomédicales.</a:t>
            </a:r>
            <a:endParaRPr lang="fr-FR" sz="2400" dirty="0">
              <a:latin typeface="+mj-lt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2400" dirty="0" smtClean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fr-FR" sz="2400" dirty="0" smtClean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fr-FR" sz="2400" dirty="0">
              <a:latin typeface="+mj-lt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2400" dirty="0">
              <a:latin typeface="+mj-lt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>
                <a:latin typeface="+mj-lt"/>
                <a:cs typeface="Arial" pitchFamily="34" charset="0"/>
              </a:rPr>
              <a:t>Administrateur 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fr-FR" sz="2400" dirty="0">
                <a:latin typeface="+mj-lt"/>
                <a:cs typeface="Arial" pitchFamily="34" charset="0"/>
              </a:rPr>
              <a:t>A</a:t>
            </a:r>
            <a:r>
              <a:rPr lang="fr-FR" sz="2400" dirty="0" smtClean="0">
                <a:latin typeface="+mj-lt"/>
                <a:cs typeface="Arial" pitchFamily="34" charset="0"/>
              </a:rPr>
              <a:t>cteur </a:t>
            </a:r>
            <a:r>
              <a:rPr lang="fr-FR" sz="2400" dirty="0">
                <a:latin typeface="+mj-lt"/>
                <a:cs typeface="Arial" pitchFamily="34" charset="0"/>
              </a:rPr>
              <a:t>responsable </a:t>
            </a:r>
            <a:r>
              <a:rPr lang="fr-FR" sz="2400" dirty="0" smtClean="0">
                <a:latin typeface="+mj-lt"/>
                <a:cs typeface="Arial" pitchFamily="34" charset="0"/>
              </a:rPr>
              <a:t>de </a:t>
            </a:r>
            <a:r>
              <a:rPr lang="fr-FR" sz="2400" dirty="0" smtClean="0">
                <a:latin typeface="+mj-lt"/>
                <a:cs typeface="Arial" pitchFamily="34" charset="0"/>
              </a:rPr>
              <a:t>la gestion des documents du système et possède le droit d’accès.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0" y="1656184"/>
            <a:ext cx="1311841" cy="230415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0" y="4420201"/>
            <a:ext cx="1115280" cy="2336800"/>
          </a:xfrm>
          <a:prstGeom prst="rect">
            <a:avLst/>
          </a:prstGeom>
        </p:spPr>
      </p:pic>
      <p:sp>
        <p:nvSpPr>
          <p:cNvPr id="21" name="Text Placeholder 9"/>
          <p:cNvSpPr txBox="1">
            <a:spLocks/>
          </p:cNvSpPr>
          <p:nvPr/>
        </p:nvSpPr>
        <p:spPr>
          <a:xfrm>
            <a:off x="2051761" y="1810729"/>
            <a:ext cx="4040188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Acteurs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18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" y="41358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Analyse et spécification des besoins 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(2/4)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43040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9/25</a:t>
            </a:r>
            <a:endParaRPr lang="fr-FR" sz="1200" dirty="0"/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087166716"/>
              </p:ext>
            </p:extLst>
          </p:nvPr>
        </p:nvGraphicFramePr>
        <p:xfrm>
          <a:off x="2424546" y="2149651"/>
          <a:ext cx="7324762" cy="456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9"/>
          <p:cNvSpPr txBox="1">
            <a:spLocks/>
          </p:cNvSpPr>
          <p:nvPr/>
        </p:nvSpPr>
        <p:spPr>
          <a:xfrm>
            <a:off x="0" y="1656182"/>
            <a:ext cx="5422006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Besoins fonctionnels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5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Analyse et spécification des besoins 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(3/4)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0125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10/25</a:t>
            </a:r>
            <a:endParaRPr lang="fr-FR" sz="12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810983" y="4889500"/>
            <a:ext cx="6570032" cy="1997283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endParaRPr lang="fr-FR" sz="2000" dirty="0"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0" y="1656182"/>
            <a:ext cx="6413679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Besoins non fonctionnels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3585613835"/>
              </p:ext>
            </p:extLst>
          </p:nvPr>
        </p:nvGraphicFramePr>
        <p:xfrm>
          <a:off x="2404054" y="2136004"/>
          <a:ext cx="7383889" cy="4522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6611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Analyse et spécification des besoins 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(4/4)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Diagramme</a:t>
            </a: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de </a:t>
            </a: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cas</a:t>
            </a: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d’utilisation</a:t>
            </a:r>
            <a:endParaRPr lang="en-US" altLang="ko-K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11/25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2462371" y="1656184"/>
            <a:ext cx="7301340" cy="5078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962246" y="1685474"/>
            <a:ext cx="17701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TrustBIOMED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90" y="2375549"/>
            <a:ext cx="651097" cy="114360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3718" y="3429001"/>
            <a:ext cx="153422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Utilisateur</a:t>
            </a:r>
            <a:endParaRPr lang="fr-F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74" y="4948122"/>
            <a:ext cx="668317" cy="14002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7674" y="6348420"/>
            <a:ext cx="184265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Administrateur</a:t>
            </a:r>
            <a:endParaRPr lang="fr-F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2506624" y="1708894"/>
            <a:ext cx="2515994" cy="1233641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2415773" y="1685474"/>
            <a:ext cx="267463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Chercher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l’information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biomédicale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Connecteur droit avec flèche 18"/>
          <p:cNvCxnSpPr>
            <a:endCxn id="14" idx="3"/>
          </p:cNvCxnSpPr>
          <p:nvPr/>
        </p:nvCxnSpPr>
        <p:spPr>
          <a:xfrm flipH="1">
            <a:off x="1807887" y="2368242"/>
            <a:ext cx="708845" cy="579110"/>
          </a:xfrm>
          <a:prstGeom prst="straightConnector1">
            <a:avLst/>
          </a:prstGeom>
          <a:ln w="69850">
            <a:solidFill>
              <a:schemeClr val="accent1">
                <a:lumMod val="50000"/>
              </a:schemeClr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4997569" y="2182766"/>
            <a:ext cx="1285524" cy="25431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6209530" y="2213839"/>
            <a:ext cx="2053970" cy="697111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048185" y="1949896"/>
            <a:ext cx="118736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&lt;include&gt;</a:t>
            </a:r>
            <a:endParaRPr 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99204" y="2362339"/>
            <a:ext cx="26746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Saisir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requête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Connecteur droit avec flèche 26"/>
          <p:cNvCxnSpPr>
            <a:endCxn id="14" idx="3"/>
          </p:cNvCxnSpPr>
          <p:nvPr/>
        </p:nvCxnSpPr>
        <p:spPr>
          <a:xfrm flipH="1" flipV="1">
            <a:off x="1807887" y="2947352"/>
            <a:ext cx="739588" cy="774506"/>
          </a:xfrm>
          <a:prstGeom prst="straightConnector1">
            <a:avLst/>
          </a:prstGeom>
          <a:ln w="69850">
            <a:solidFill>
              <a:schemeClr val="accent1">
                <a:lumMod val="50000"/>
              </a:schemeClr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1406691" y="3942663"/>
            <a:ext cx="11024" cy="100545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riangle isocèle 30"/>
          <p:cNvSpPr/>
          <p:nvPr/>
        </p:nvSpPr>
        <p:spPr>
          <a:xfrm>
            <a:off x="1199594" y="3693727"/>
            <a:ext cx="448034" cy="380240"/>
          </a:xfrm>
          <a:prstGeom prst="triangl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/>
          <p:cNvCxnSpPr/>
          <p:nvPr/>
        </p:nvCxnSpPr>
        <p:spPr>
          <a:xfrm flipH="1" flipV="1">
            <a:off x="1699139" y="5634386"/>
            <a:ext cx="1180599" cy="727951"/>
          </a:xfrm>
          <a:prstGeom prst="straightConnector1">
            <a:avLst/>
          </a:prstGeom>
          <a:ln w="69850">
            <a:solidFill>
              <a:schemeClr val="accent1">
                <a:lumMod val="50000"/>
              </a:schemeClr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514653" y="3012235"/>
            <a:ext cx="2515994" cy="1233641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2405367" y="3008987"/>
            <a:ext cx="267463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Consulter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l’historique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recherches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2509513" y="5579823"/>
            <a:ext cx="2297555" cy="1117191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2751271" y="5562119"/>
            <a:ext cx="180695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Consulter la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documents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 flipH="1">
            <a:off x="1740487" y="5070070"/>
            <a:ext cx="798998" cy="561269"/>
          </a:xfrm>
          <a:prstGeom prst="straightConnector1">
            <a:avLst/>
          </a:prstGeom>
          <a:ln w="69850">
            <a:solidFill>
              <a:schemeClr val="accent1">
                <a:lumMod val="50000"/>
              </a:schemeClr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2506593" y="4393411"/>
            <a:ext cx="2297555" cy="1117191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2461744" y="4582065"/>
            <a:ext cx="26746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Ajouter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documents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 flipV="1">
            <a:off x="4817515" y="5668729"/>
            <a:ext cx="1310118" cy="4531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803605" y="5079129"/>
            <a:ext cx="1285524" cy="25431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5992152" y="5148484"/>
            <a:ext cx="2053970" cy="697111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5688664" y="5296984"/>
            <a:ext cx="26746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S’authentifier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34039" y="4847816"/>
            <a:ext cx="118736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&lt;include&gt;</a:t>
            </a:r>
            <a:endParaRPr 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20262" y="5899604"/>
            <a:ext cx="118736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&lt;include&gt;</a:t>
            </a:r>
            <a:endParaRPr lang="en-US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8811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>
            <a:off x="0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1184366" y="-1"/>
            <a:ext cx="4992866" cy="121061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7200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Plan</a:t>
            </a:r>
            <a:endParaRPr lang="en-US" altLang="ko-KR" sz="72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Diagram 5"/>
          <p:cNvGraphicFramePr/>
          <p:nvPr>
            <p:extLst>
              <p:ext uri="{D42A27DB-BD31-4B8C-83A1-F6EECF244321}">
                <p14:modId xmlns:p14="http://schemas.microsoft.com/office/powerpoint/2010/main" val="2547418502"/>
              </p:ext>
            </p:extLst>
          </p:nvPr>
        </p:nvGraphicFramePr>
        <p:xfrm>
          <a:off x="2368732" y="1210613"/>
          <a:ext cx="9823269" cy="5647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4846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683"/>
            <a:ext cx="1220718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-1288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Conception de 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TrustBIOMED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(1/3)</a:t>
            </a:r>
          </a:p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Architecture </a:t>
            </a:r>
            <a:r>
              <a:rPr lang="fr-FR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du </a:t>
            </a:r>
            <a:r>
              <a:rPr lang="fr-F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prétraitement </a:t>
            </a:r>
            <a:r>
              <a:rPr lang="fr-FR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des </a:t>
            </a:r>
            <a:r>
              <a:rPr lang="fr-F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données </a:t>
            </a:r>
            <a:r>
              <a:rPr lang="fr-FR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: </a:t>
            </a:r>
            <a:r>
              <a:rPr lang="fr-FR" b="1" dirty="0" err="1">
                <a:solidFill>
                  <a:schemeClr val="tx2"/>
                </a:solidFill>
                <a:latin typeface="+mj-lt"/>
                <a:cs typeface="Arial" pitchFamily="34" charset="0"/>
              </a:rPr>
              <a:t>FastText</a:t>
            </a:r>
            <a:endParaRPr lang="fr-F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0167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12/25</a:t>
            </a:r>
            <a:endParaRPr lang="fr-FR" sz="1200" dirty="0"/>
          </a:p>
        </p:txBody>
      </p:sp>
      <p:cxnSp>
        <p:nvCxnSpPr>
          <p:cNvPr id="16" name="Connecteur droit 15"/>
          <p:cNvCxnSpPr/>
          <p:nvPr/>
        </p:nvCxnSpPr>
        <p:spPr>
          <a:xfrm flipV="1">
            <a:off x="750883" y="3257323"/>
            <a:ext cx="245339" cy="15137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1672816" y="3218742"/>
            <a:ext cx="245339" cy="15137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77" y="2984272"/>
            <a:ext cx="1067746" cy="56778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4166204"/>
            <a:ext cx="291620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Former le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dictionnaire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mots à travers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l’extraction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résumés des articles de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l’année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2017 du NCBI 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94" y="2731484"/>
            <a:ext cx="804748" cy="10516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" y="2778688"/>
            <a:ext cx="727528" cy="9875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2" y="2722524"/>
            <a:ext cx="860572" cy="939933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04" y="3037939"/>
            <a:ext cx="1710909" cy="1609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/>
          <p:cNvSpPr/>
          <p:nvPr/>
        </p:nvSpPr>
        <p:spPr>
          <a:xfrm>
            <a:off x="3880827" y="4681019"/>
            <a:ext cx="256092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Représenter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chaque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mot par un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vecteur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à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l’aide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FastText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68" y="2003881"/>
            <a:ext cx="3020344" cy="2840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le 33"/>
          <p:cNvSpPr/>
          <p:nvPr/>
        </p:nvSpPr>
        <p:spPr>
          <a:xfrm>
            <a:off x="7729518" y="4535536"/>
            <a:ext cx="29898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Représenter chaque document et requête par un ensemble de vecteurs de leurs mots</a:t>
            </a:r>
            <a:endParaRPr lang="fr-F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Connecteur droit 34"/>
          <p:cNvCxnSpPr/>
          <p:nvPr/>
        </p:nvCxnSpPr>
        <p:spPr>
          <a:xfrm>
            <a:off x="5176702" y="2722524"/>
            <a:ext cx="0" cy="476275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87" y="1652961"/>
            <a:ext cx="1710909" cy="1609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712">
            <a:off x="6441697" y="2467962"/>
            <a:ext cx="1067746" cy="56778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0184">
            <a:off x="6453521" y="3432245"/>
            <a:ext cx="1067746" cy="56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19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683"/>
            <a:ext cx="1220718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-1288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Conception de 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TrustBIOMED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(2/3)</a:t>
            </a:r>
          </a:p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Architecture </a:t>
            </a:r>
            <a:r>
              <a:rPr lang="fr-F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du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réseau </a:t>
            </a:r>
            <a:r>
              <a:rPr lang="fr-FR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de neurones : </a:t>
            </a:r>
            <a:r>
              <a:rPr lang="fr-F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Auto-encodeur </a:t>
            </a:r>
            <a:r>
              <a:rPr lang="fr-FR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LSTM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0167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13/25</a:t>
            </a:r>
            <a:endParaRPr lang="fr-FR" sz="1200" dirty="0"/>
          </a:p>
        </p:txBody>
      </p:sp>
      <p:sp>
        <p:nvSpPr>
          <p:cNvPr id="14" name="Rectangle 13"/>
          <p:cNvSpPr/>
          <p:nvPr/>
        </p:nvSpPr>
        <p:spPr>
          <a:xfrm>
            <a:off x="659436" y="2472808"/>
            <a:ext cx="6448694" cy="326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 smtClean="0"/>
              <a:t>Réseau </a:t>
            </a:r>
            <a:r>
              <a:rPr lang="fr-FR" sz="2400" dirty="0"/>
              <a:t>de </a:t>
            </a:r>
            <a:r>
              <a:rPr lang="fr-FR" sz="2400" dirty="0" smtClean="0"/>
              <a:t>neurones profond ayant comme composants:</a:t>
            </a:r>
          </a:p>
          <a:p>
            <a:pPr marL="914344" lvl="1" indent="-457200" algn="just">
              <a:spcBef>
                <a:spcPct val="20000"/>
              </a:spcBef>
              <a:buFont typeface="+mj-lt"/>
              <a:buAutoNum type="arabicPeriod"/>
            </a:pPr>
            <a:r>
              <a:rPr lang="fr-FR" sz="2400" dirty="0" smtClean="0"/>
              <a:t>Encodeur:</a:t>
            </a:r>
          </a:p>
          <a:p>
            <a:pPr marL="1257186" lvl="2" indent="-342900" algn="just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fr-FR" sz="2400" dirty="0" smtClean="0"/>
              <a:t>Entrée: vecteur </a:t>
            </a:r>
            <a:r>
              <a:rPr lang="fr-FR" sz="2400" dirty="0"/>
              <a:t>ayant une dimension </a:t>
            </a:r>
            <a:r>
              <a:rPr lang="fr-FR" sz="2400" dirty="0" smtClean="0"/>
              <a:t>élevée</a:t>
            </a:r>
          </a:p>
          <a:p>
            <a:pPr marL="1257186" lvl="2" indent="-342900">
              <a:buFont typeface="Wingdings" panose="05000000000000000000" pitchFamily="2" charset="2"/>
              <a:buChar char="ü"/>
            </a:pPr>
            <a:r>
              <a:rPr lang="fr-FR" sz="2400" dirty="0" smtClean="0"/>
              <a:t>Sortie: Go</a:t>
            </a:r>
            <a:r>
              <a:rPr lang="fr-FR" sz="2400" dirty="0"/>
              <a:t>ulot </a:t>
            </a:r>
            <a:r>
              <a:rPr lang="fr-FR" sz="2400" dirty="0" smtClean="0"/>
              <a:t>d’étranglement: entrée 	compressée.</a:t>
            </a:r>
          </a:p>
          <a:p>
            <a:pPr marL="914344" lvl="1" indent="-457200" algn="just">
              <a:spcBef>
                <a:spcPct val="20000"/>
              </a:spcBef>
              <a:buFont typeface="+mj-lt"/>
              <a:buAutoNum type="arabicPeriod"/>
            </a:pPr>
            <a:r>
              <a:rPr lang="fr-FR" sz="2400" dirty="0" smtClean="0"/>
              <a:t>Décodeur</a:t>
            </a:r>
            <a:r>
              <a:rPr lang="fr-FR" sz="2400" dirty="0" smtClean="0">
                <a:sym typeface="Wingdings" panose="05000000000000000000" pitchFamily="2" charset="2"/>
              </a:rPr>
              <a:t>: reconstruction de l’entrée.</a:t>
            </a:r>
            <a:endParaRPr lang="fr-FR" sz="2400" dirty="0">
              <a:sym typeface="Wingdings" panose="05000000000000000000" pitchFamily="2" charset="2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11" y="2423712"/>
            <a:ext cx="4858336" cy="359203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 flipH="1">
            <a:off x="8886213" y="3493927"/>
            <a:ext cx="60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4</a:t>
            </a:r>
            <a:r>
              <a:rPr lang="fr-FR" sz="2000" dirty="0" smtClean="0">
                <a:solidFill>
                  <a:srgbClr val="FF0000"/>
                </a:solidFill>
              </a:rPr>
              <a:t>00</a:t>
            </a: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 flipH="1">
            <a:off x="7291699" y="3093817"/>
            <a:ext cx="60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2</a:t>
            </a:r>
            <a:r>
              <a:rPr lang="fr-FR" sz="2000" dirty="0" smtClean="0">
                <a:solidFill>
                  <a:srgbClr val="FF0000"/>
                </a:solidFill>
              </a:rPr>
              <a:t>00</a:t>
            </a: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 flipH="1">
            <a:off x="9495587" y="3493926"/>
            <a:ext cx="60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4</a:t>
            </a:r>
            <a:r>
              <a:rPr lang="fr-FR" sz="2000" dirty="0" smtClean="0">
                <a:solidFill>
                  <a:srgbClr val="FF0000"/>
                </a:solidFill>
              </a:rPr>
              <a:t>00</a:t>
            </a: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 flipH="1">
            <a:off x="11090101" y="3092545"/>
            <a:ext cx="60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2</a:t>
            </a:r>
            <a:r>
              <a:rPr lang="fr-FR" sz="2000" dirty="0" smtClean="0">
                <a:solidFill>
                  <a:srgbClr val="FF0000"/>
                </a:solidFill>
              </a:rPr>
              <a:t>00</a:t>
            </a:r>
            <a:endParaRPr lang="fr-F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78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" y="-5304"/>
            <a:ext cx="1220718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-1288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Conception de 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TrustBIOMED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(3/3)</a:t>
            </a:r>
          </a:p>
          <a:p>
            <a:pPr marL="0" indent="0" algn="ctr">
              <a:buNone/>
            </a:pP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Architecture </a:t>
            </a:r>
            <a:r>
              <a:rPr lang="fr-FR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du </a:t>
            </a:r>
            <a:r>
              <a:rPr lang="fr-F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modèle </a:t>
            </a:r>
            <a:r>
              <a:rPr lang="fr-FR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de </a:t>
            </a:r>
            <a:r>
              <a:rPr lang="fr-F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similarité </a:t>
            </a:r>
            <a:r>
              <a:rPr lang="fr-FR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: </a:t>
            </a:r>
            <a:r>
              <a:rPr lang="fr-F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LearnToRank</a:t>
            </a:r>
            <a:endParaRPr lang="fr-F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0167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14/25</a:t>
            </a:r>
            <a:endParaRPr lang="fr-FR" sz="1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3" y="2133600"/>
            <a:ext cx="4420574" cy="38821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2369" y="2133599"/>
            <a:ext cx="644869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Algorithme de similarité à architecture MLP. A partir de la représentation </a:t>
            </a:r>
            <a:r>
              <a:rPr lang="fr-FR" sz="2400" dirty="0"/>
              <a:t>vectorielle de la </a:t>
            </a:r>
            <a:r>
              <a:rPr lang="fr-FR" sz="2400" dirty="0" smtClean="0"/>
              <a:t>requête et des documents: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>
              <a:sym typeface="Wingdings" panose="05000000000000000000" pitchFamily="2" charset="2"/>
            </a:endParaRPr>
          </a:p>
          <a:p>
            <a:pPr marL="800044" lvl="1" indent="-342900">
              <a:buFont typeface="Wingdings" panose="05000000000000000000" pitchFamily="2" charset="2"/>
              <a:buChar char="ü"/>
            </a:pPr>
            <a:r>
              <a:rPr lang="fr-FR" sz="2400" dirty="0" smtClean="0">
                <a:sym typeface="Wingdings" panose="05000000000000000000" pitchFamily="2" charset="2"/>
              </a:rPr>
              <a:t>C</a:t>
            </a:r>
            <a:r>
              <a:rPr lang="fr-FR" sz="2400" dirty="0" smtClean="0"/>
              <a:t>alcule </a:t>
            </a:r>
            <a:r>
              <a:rPr lang="fr-FR" sz="2400" dirty="0"/>
              <a:t>les </a:t>
            </a:r>
            <a:r>
              <a:rPr lang="fr-FR" sz="2400" dirty="0" smtClean="0"/>
              <a:t>scores des documents.</a:t>
            </a:r>
          </a:p>
          <a:p>
            <a:pPr marL="800044" lvl="1" indent="-342900">
              <a:buFont typeface="Wingdings" panose="05000000000000000000" pitchFamily="2" charset="2"/>
              <a:buChar char="ü"/>
            </a:pPr>
            <a:r>
              <a:rPr lang="fr-FR" sz="2400" dirty="0" smtClean="0">
                <a:sym typeface="Wingdings" panose="05000000000000000000" pitchFamily="2" charset="2"/>
              </a:rPr>
              <a:t>Les </a:t>
            </a:r>
            <a:r>
              <a:rPr lang="fr-FR" sz="2400" dirty="0" smtClean="0"/>
              <a:t>classe du </a:t>
            </a:r>
            <a:r>
              <a:rPr lang="fr-FR" sz="2400" dirty="0"/>
              <a:t>plus </a:t>
            </a:r>
            <a:r>
              <a:rPr lang="fr-FR" sz="2400" dirty="0" smtClean="0"/>
              <a:t>proche </a:t>
            </a:r>
            <a:r>
              <a:rPr lang="fr-FR" sz="2400" dirty="0"/>
              <a:t>de </a:t>
            </a:r>
            <a:r>
              <a:rPr lang="fr-FR" sz="2400" dirty="0" smtClean="0"/>
              <a:t>1 jusqu'au </a:t>
            </a:r>
            <a:r>
              <a:rPr lang="fr-FR" sz="2400" dirty="0"/>
              <a:t>plus proche de </a:t>
            </a:r>
            <a:r>
              <a:rPr lang="fr-FR" sz="2400" dirty="0" smtClean="0"/>
              <a:t>0.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400" dirty="0" smtClean="0"/>
          </a:p>
          <a:p>
            <a:r>
              <a:rPr lang="fr-FR" sz="2400" dirty="0" smtClean="0">
                <a:sym typeface="Wingdings" panose="05000000000000000000" pitchFamily="2" charset="2"/>
              </a:rPr>
              <a:t> </a:t>
            </a:r>
            <a:r>
              <a:rPr lang="fr-FR" sz="2400" dirty="0">
                <a:sym typeface="Wingdings" panose="05000000000000000000" pitchFamily="2" charset="2"/>
              </a:rPr>
              <a:t>Fonction </a:t>
            </a:r>
            <a:r>
              <a:rPr lang="fr-FR" sz="2400" dirty="0" smtClean="0">
                <a:sym typeface="Wingdings" panose="05000000000000000000" pitchFamily="2" charset="2"/>
              </a:rPr>
              <a:t>d’activation choisie: </a:t>
            </a:r>
            <a:r>
              <a:rPr lang="fr-FR" sz="2400" dirty="0" err="1">
                <a:sym typeface="Wingdings" panose="05000000000000000000" pitchFamily="2" charset="2"/>
              </a:rPr>
              <a:t>Sigmoid</a:t>
            </a:r>
            <a:r>
              <a:rPr lang="fr-FR" sz="2400" dirty="0">
                <a:sym typeface="Wingdings" panose="05000000000000000000" pitchFamily="2" charset="2"/>
              </a:rPr>
              <a:t> car </a:t>
            </a:r>
            <a:r>
              <a:rPr lang="fr-FR" sz="2400" dirty="0" smtClean="0">
                <a:sym typeface="Wingdings" panose="05000000000000000000" pitchFamily="2" charset="2"/>
              </a:rPr>
              <a:t>	sortie </a:t>
            </a:r>
            <a:r>
              <a:rPr lang="fr-FR" sz="2400" dirty="0">
                <a:sym typeface="Wingdings" panose="05000000000000000000" pitchFamily="2" charset="2"/>
              </a:rPr>
              <a:t>du modèle entre 0 et 1</a:t>
            </a:r>
            <a:r>
              <a:rPr lang="fr-FR" sz="2400" dirty="0" smtClean="0">
                <a:sym typeface="Wingdings" panose="05000000000000000000" pitchFamily="2" charset="2"/>
              </a:rPr>
              <a:t>.</a:t>
            </a:r>
            <a:endParaRPr lang="fr-FR" sz="2400" dirty="0" smtClean="0"/>
          </a:p>
          <a:p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3593601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Conception globale 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(1/2)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Architecture physique: pipeline</a:t>
            </a:r>
            <a:endParaRPr lang="en-US" altLang="ko-K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15/25</a:t>
            </a:r>
            <a:endParaRPr lang="fr-FR" sz="1200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" y="1910951"/>
            <a:ext cx="688796" cy="68879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4" y="1910795"/>
            <a:ext cx="688796" cy="68879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18" y="1910795"/>
            <a:ext cx="688796" cy="68879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" y="2599591"/>
            <a:ext cx="688796" cy="68879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8" y="2599513"/>
            <a:ext cx="688796" cy="68879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30" y="2592909"/>
            <a:ext cx="688796" cy="6887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336" y="3292492"/>
            <a:ext cx="20663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Extraction des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données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textuelles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lèche droite 1"/>
          <p:cNvSpPr/>
          <p:nvPr/>
        </p:nvSpPr>
        <p:spPr>
          <a:xfrm>
            <a:off x="2066380" y="244955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1540"/>
            <a:ext cx="773065" cy="9204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15" y="4591540"/>
            <a:ext cx="773065" cy="9204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9" y="4997047"/>
            <a:ext cx="773065" cy="92048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5917533"/>
            <a:ext cx="20663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Saisie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la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requête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 le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chercheur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d’information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èche droite 27"/>
          <p:cNvSpPr/>
          <p:nvPr/>
        </p:nvSpPr>
        <p:spPr>
          <a:xfrm>
            <a:off x="2066380" y="52149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75" y="1660331"/>
            <a:ext cx="534834" cy="758659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16" y="2317613"/>
            <a:ext cx="730120" cy="730120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814" y="2317613"/>
            <a:ext cx="730120" cy="73012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32" y="2621862"/>
            <a:ext cx="730120" cy="73012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059999" y="3292492"/>
            <a:ext cx="20663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Indexation des documents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extraits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44788" y="6166269"/>
            <a:ext cx="20663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Indexation de la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requête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saisie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82" y="5512026"/>
            <a:ext cx="730120" cy="73012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32" y="5250683"/>
            <a:ext cx="730120" cy="73012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32" y="5250683"/>
            <a:ext cx="730120" cy="73012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207" y="4587489"/>
            <a:ext cx="534834" cy="758659"/>
          </a:xfrm>
          <a:prstGeom prst="rect">
            <a:avLst/>
          </a:prstGeom>
        </p:spPr>
      </p:pic>
      <p:sp>
        <p:nvSpPr>
          <p:cNvPr id="39" name="Flèche droite 38"/>
          <p:cNvSpPr/>
          <p:nvPr/>
        </p:nvSpPr>
        <p:spPr>
          <a:xfrm rot="1766771">
            <a:off x="5108010" y="28859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 droite 39"/>
          <p:cNvSpPr/>
          <p:nvPr/>
        </p:nvSpPr>
        <p:spPr>
          <a:xfrm rot="19872524">
            <a:off x="5107709" y="48882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20" y="2957766"/>
            <a:ext cx="572634" cy="79352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773044" y="4587489"/>
            <a:ext cx="20663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Appariement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requête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-document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20" y="3799404"/>
            <a:ext cx="572634" cy="793525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54" y="3788523"/>
            <a:ext cx="572634" cy="793525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54" y="2961772"/>
            <a:ext cx="572634" cy="793525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80" y="3798015"/>
            <a:ext cx="572634" cy="793525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88" y="2961772"/>
            <a:ext cx="572634" cy="793525"/>
          </a:xfrm>
          <a:prstGeom prst="rect">
            <a:avLst/>
          </a:prstGeom>
        </p:spPr>
      </p:pic>
      <p:sp>
        <p:nvSpPr>
          <p:cNvPr id="48" name="Flèche droite 47"/>
          <p:cNvSpPr/>
          <p:nvPr/>
        </p:nvSpPr>
        <p:spPr>
          <a:xfrm>
            <a:off x="8837784" y="37980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94" y="2930905"/>
            <a:ext cx="1063555" cy="145144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0120478" y="4419686"/>
            <a:ext cx="20663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Classement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documents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selon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leurs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pertinences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286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>
            <a:off x="0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1184366" y="-1"/>
            <a:ext cx="4992866" cy="121061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7200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Plan</a:t>
            </a:r>
            <a:endParaRPr lang="en-US" altLang="ko-KR" sz="72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Diagram 5"/>
          <p:cNvGraphicFramePr/>
          <p:nvPr>
            <p:extLst>
              <p:ext uri="{D42A27DB-BD31-4B8C-83A1-F6EECF244321}">
                <p14:modId xmlns:p14="http://schemas.microsoft.com/office/powerpoint/2010/main" val="1726868272"/>
              </p:ext>
            </p:extLst>
          </p:nvPr>
        </p:nvGraphicFramePr>
        <p:xfrm>
          <a:off x="2368732" y="1210613"/>
          <a:ext cx="9823269" cy="5647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Heptagone 12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/>
              <a:t>2/25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90693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9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Conception 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globale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(2/2)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Architecture </a:t>
            </a: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logique</a:t>
            </a: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: MVC</a:t>
            </a:r>
            <a:endParaRPr lang="en-US" altLang="ko-K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16/25</a:t>
            </a:r>
            <a:endParaRPr lang="fr-FR" sz="12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496827" y="1910686"/>
            <a:ext cx="8779937" cy="4837843"/>
          </a:xfrm>
          <a:prstGeom prst="roundRect">
            <a:avLst/>
          </a:prstGeom>
          <a:ln w="3810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" y="3602281"/>
            <a:ext cx="1497901" cy="1200150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V="1">
            <a:off x="1441500" y="3059334"/>
            <a:ext cx="2741014" cy="85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1231515" y="4759608"/>
            <a:ext cx="1007676" cy="6121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4612479" y="3199041"/>
            <a:ext cx="623889" cy="920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5674304" y="5454322"/>
            <a:ext cx="483963" cy="27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6919197" y="3216858"/>
            <a:ext cx="784006" cy="876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9551467" y="5198959"/>
            <a:ext cx="8345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6047" y="4602016"/>
            <a:ext cx="1800224" cy="9273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Données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19" name="Carré corné 18"/>
          <p:cNvSpPr/>
          <p:nvPr/>
        </p:nvSpPr>
        <p:spPr>
          <a:xfrm rot="10800000">
            <a:off x="4488795" y="1924988"/>
            <a:ext cx="3214408" cy="1246042"/>
          </a:xfrm>
          <a:prstGeom prst="foldedCorner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 rot="16200000">
            <a:off x="3181629" y="2882362"/>
            <a:ext cx="2260383" cy="3539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17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Couche </a:t>
            </a:r>
            <a:r>
              <a:rPr lang="en-US" sz="17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</a:t>
            </a:r>
            <a:r>
              <a:rPr lang="en-US" sz="17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7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81" y="2118218"/>
            <a:ext cx="1966235" cy="87197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237265" y="2199622"/>
            <a:ext cx="171746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Interface </a:t>
            </a:r>
            <a:r>
              <a:rPr lang="en-US" sz="2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graphique</a:t>
            </a:r>
            <a:endParaRPr lang="en-US" sz="2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Carré corné 29"/>
          <p:cNvSpPr/>
          <p:nvPr/>
        </p:nvSpPr>
        <p:spPr>
          <a:xfrm rot="10800000">
            <a:off x="2240624" y="4138837"/>
            <a:ext cx="3450666" cy="2600308"/>
          </a:xfrm>
          <a:prstGeom prst="foldedCorner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 rot="16200000">
            <a:off x="934743" y="5550838"/>
            <a:ext cx="2260383" cy="3539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7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Couche </a:t>
            </a:r>
            <a:r>
              <a:rPr lang="en-US" sz="17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modèle</a:t>
            </a:r>
            <a:r>
              <a:rPr lang="en-US" sz="17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7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2" y="4601830"/>
            <a:ext cx="1579803" cy="68831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2" y="5804037"/>
            <a:ext cx="1579803" cy="6883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004512" y="4751537"/>
            <a:ext cx="19228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</a:t>
            </a:r>
            <a:endParaRPr lang="en-US" sz="2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077769" y="5953744"/>
            <a:ext cx="19228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Requête</a:t>
            </a:r>
            <a:endParaRPr lang="en-US" sz="2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Carré corné 38"/>
          <p:cNvSpPr/>
          <p:nvPr/>
        </p:nvSpPr>
        <p:spPr>
          <a:xfrm rot="10800000">
            <a:off x="6142822" y="4141049"/>
            <a:ext cx="3450666" cy="2600308"/>
          </a:xfrm>
          <a:prstGeom prst="foldedCorner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 rot="16200000">
            <a:off x="8661594" y="5441510"/>
            <a:ext cx="2260383" cy="3539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7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Couche </a:t>
            </a:r>
            <a:r>
              <a:rPr lang="en-US" sz="17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contrôleur</a:t>
            </a:r>
            <a:r>
              <a:rPr lang="en-US" sz="17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7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17" y="4223452"/>
            <a:ext cx="2374816" cy="103469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041891" y="4263568"/>
            <a:ext cx="192288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Appariement</a:t>
            </a:r>
            <a:r>
              <a:rPr lang="en-US" sz="2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requête</a:t>
            </a:r>
            <a:r>
              <a:rPr lang="en-US" sz="2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-document</a:t>
            </a:r>
            <a:endParaRPr lang="en-US" sz="2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49" y="5298263"/>
            <a:ext cx="1880208" cy="61343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17672" y="5401393"/>
            <a:ext cx="19228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Authentification</a:t>
            </a:r>
            <a:endParaRPr lang="en-US" sz="2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121" y="5981041"/>
            <a:ext cx="1962912" cy="64041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376432" y="6081926"/>
            <a:ext cx="19228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Prédiction</a:t>
            </a:r>
            <a:endParaRPr lang="en-US" sz="2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1019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8959"/>
            <a:ext cx="1220718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-12880" y="-27296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Conception 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détaillée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(1/2)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Diagramme</a:t>
            </a: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de classes</a:t>
            </a:r>
            <a:endParaRPr lang="en-US" altLang="ko-K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1574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17/25</a:t>
            </a:r>
            <a:endParaRPr lang="fr-FR" sz="1200" dirty="0"/>
          </a:p>
        </p:txBody>
      </p:sp>
      <p:graphicFrame>
        <p:nvGraphicFramePr>
          <p:cNvPr id="45" name="Diagramme 44"/>
          <p:cNvGraphicFramePr/>
          <p:nvPr>
            <p:extLst>
              <p:ext uri="{D42A27DB-BD31-4B8C-83A1-F6EECF244321}">
                <p14:modId xmlns:p14="http://schemas.microsoft.com/office/powerpoint/2010/main" val="4281603541"/>
              </p:ext>
            </p:extLst>
          </p:nvPr>
        </p:nvGraphicFramePr>
        <p:xfrm>
          <a:off x="3889613" y="1760561"/>
          <a:ext cx="4462817" cy="1812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2" name="Diagramme 61"/>
          <p:cNvGraphicFramePr/>
          <p:nvPr>
            <p:extLst>
              <p:ext uri="{D42A27DB-BD31-4B8C-83A1-F6EECF244321}">
                <p14:modId xmlns:p14="http://schemas.microsoft.com/office/powerpoint/2010/main" val="3855879865"/>
              </p:ext>
            </p:extLst>
          </p:nvPr>
        </p:nvGraphicFramePr>
        <p:xfrm>
          <a:off x="4694826" y="4164513"/>
          <a:ext cx="2985077" cy="2688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3" name="Diagramme 62"/>
          <p:cNvGraphicFramePr/>
          <p:nvPr>
            <p:extLst>
              <p:ext uri="{D42A27DB-BD31-4B8C-83A1-F6EECF244321}">
                <p14:modId xmlns:p14="http://schemas.microsoft.com/office/powerpoint/2010/main" val="2439012963"/>
              </p:ext>
            </p:extLst>
          </p:nvPr>
        </p:nvGraphicFramePr>
        <p:xfrm>
          <a:off x="9106098" y="4490114"/>
          <a:ext cx="2362931" cy="1978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64" name="Connecteur droit avec flèche 63"/>
          <p:cNvCxnSpPr>
            <a:stCxn id="63" idx="1"/>
            <a:endCxn id="62" idx="3"/>
          </p:cNvCxnSpPr>
          <p:nvPr/>
        </p:nvCxnSpPr>
        <p:spPr>
          <a:xfrm flipH="1">
            <a:off x="7679903" y="5479577"/>
            <a:ext cx="1426195" cy="293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Diagramme 69"/>
          <p:cNvGraphicFramePr/>
          <p:nvPr>
            <p:extLst>
              <p:ext uri="{D42A27DB-BD31-4B8C-83A1-F6EECF244321}">
                <p14:modId xmlns:p14="http://schemas.microsoft.com/office/powerpoint/2010/main" val="2507613249"/>
              </p:ext>
            </p:extLst>
          </p:nvPr>
        </p:nvGraphicFramePr>
        <p:xfrm>
          <a:off x="208491" y="4490113"/>
          <a:ext cx="2451586" cy="211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cxnSp>
        <p:nvCxnSpPr>
          <p:cNvPr id="76" name="Connecteur droit avec flèche 75"/>
          <p:cNvCxnSpPr>
            <a:stCxn id="62" idx="1"/>
            <a:endCxn id="70" idx="3"/>
          </p:cNvCxnSpPr>
          <p:nvPr/>
        </p:nvCxnSpPr>
        <p:spPr>
          <a:xfrm flipH="1">
            <a:off x="2660077" y="5508914"/>
            <a:ext cx="2034749" cy="389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endCxn id="45" idx="2"/>
          </p:cNvCxnSpPr>
          <p:nvPr/>
        </p:nvCxnSpPr>
        <p:spPr>
          <a:xfrm flipH="1" flipV="1">
            <a:off x="6121021" y="3573194"/>
            <a:ext cx="266132" cy="11762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58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tx2"/>
                </a:solidFill>
                <a:cs typeface="Arial" pitchFamily="34" charset="0"/>
              </a:rPr>
              <a:t>Conception </a:t>
            </a:r>
            <a:r>
              <a:rPr lang="en-US" altLang="ko-KR" sz="4400" b="1" dirty="0" err="1">
                <a:solidFill>
                  <a:schemeClr val="tx2"/>
                </a:solidFill>
                <a:cs typeface="Arial" pitchFamily="34" charset="0"/>
              </a:rPr>
              <a:t>détaillée</a:t>
            </a:r>
            <a:r>
              <a:rPr lang="en-US" altLang="ko-KR" sz="4400" b="1" dirty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4400" b="1" dirty="0" smtClean="0">
                <a:solidFill>
                  <a:schemeClr val="tx2"/>
                </a:solidFill>
                <a:cs typeface="Arial" pitchFamily="34" charset="0"/>
              </a:rPr>
              <a:t>(2/2)</a:t>
            </a:r>
            <a:endParaRPr lang="en-US" altLang="ko-KR" sz="4400" b="1" dirty="0">
              <a:solidFill>
                <a:schemeClr val="tx2"/>
              </a:solidFill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err="1">
                <a:solidFill>
                  <a:schemeClr val="tx2"/>
                </a:solidFill>
                <a:cs typeface="Arial" pitchFamily="34" charset="0"/>
              </a:rPr>
              <a:t>Diagramme</a:t>
            </a:r>
            <a:r>
              <a:rPr lang="en-US" altLang="ko-KR" b="1" dirty="0">
                <a:solidFill>
                  <a:schemeClr val="tx2"/>
                </a:solidFill>
                <a:cs typeface="Arial" pitchFamily="34" charset="0"/>
              </a:rPr>
              <a:t> de </a:t>
            </a:r>
            <a:r>
              <a:rPr lang="en-US" altLang="ko-KR" b="1" dirty="0" err="1" smtClean="0">
                <a:solidFill>
                  <a:schemeClr val="tx2"/>
                </a:solidFill>
                <a:cs typeface="Arial" pitchFamily="34" charset="0"/>
              </a:rPr>
              <a:t>séquence</a:t>
            </a:r>
            <a:r>
              <a:rPr lang="en-US" altLang="ko-KR" b="1" dirty="0" smtClean="0">
                <a:solidFill>
                  <a:schemeClr val="tx2"/>
                </a:solidFill>
                <a:cs typeface="Arial" pitchFamily="34" charset="0"/>
              </a:rPr>
              <a:t> pour la </a:t>
            </a:r>
            <a:r>
              <a:rPr lang="en-US" altLang="ko-KR" b="1" dirty="0" err="1" smtClean="0">
                <a:solidFill>
                  <a:schemeClr val="tx2"/>
                </a:solidFill>
                <a:cs typeface="Arial" pitchFamily="34" charset="0"/>
              </a:rPr>
              <a:t>recherche</a:t>
            </a:r>
            <a:r>
              <a:rPr lang="en-US" altLang="ko-KR" b="1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2"/>
                </a:solidFill>
                <a:cs typeface="Arial" pitchFamily="34" charset="0"/>
              </a:rPr>
              <a:t>d’information</a:t>
            </a:r>
            <a:endParaRPr lang="en-US" altLang="ko-KR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0125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18/25</a:t>
            </a:r>
            <a:endParaRPr lang="fr-FR" sz="12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810983" y="4889500"/>
            <a:ext cx="6570032" cy="1997283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endParaRPr lang="fr-FR" sz="2000" dirty="0">
              <a:latin typeface="+mj-lt"/>
              <a:cs typeface="Arial" pitchFamily="34" charset="0"/>
            </a:endParaRPr>
          </a:p>
        </p:txBody>
      </p:sp>
      <p:sp>
        <p:nvSpPr>
          <p:cNvPr id="15" name="Organigramme : Processus 14"/>
          <p:cNvSpPr/>
          <p:nvPr/>
        </p:nvSpPr>
        <p:spPr>
          <a:xfrm>
            <a:off x="3681757" y="1656184"/>
            <a:ext cx="2211214" cy="47767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Interface graphique</a:t>
            </a:r>
            <a:endParaRPr lang="fr-FR" dirty="0"/>
          </a:p>
        </p:txBody>
      </p:sp>
      <p:sp>
        <p:nvSpPr>
          <p:cNvPr id="16" name="Organigramme : Processus 15"/>
          <p:cNvSpPr/>
          <p:nvPr/>
        </p:nvSpPr>
        <p:spPr>
          <a:xfrm>
            <a:off x="8891158" y="1656184"/>
            <a:ext cx="1688954" cy="47767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Prédiction</a:t>
            </a:r>
            <a:endParaRPr lang="fr-FR" dirty="0"/>
          </a:p>
        </p:txBody>
      </p:sp>
      <p:cxnSp>
        <p:nvCxnSpPr>
          <p:cNvPr id="18" name="Connecteur droit 17"/>
          <p:cNvCxnSpPr/>
          <p:nvPr/>
        </p:nvCxnSpPr>
        <p:spPr>
          <a:xfrm flipH="1">
            <a:off x="1515665" y="2133854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4519410" y="2133855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9724503" y="2133854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rganigramme : Processus 22"/>
          <p:cNvSpPr/>
          <p:nvPr/>
        </p:nvSpPr>
        <p:spPr>
          <a:xfrm>
            <a:off x="1494800" y="2341514"/>
            <a:ext cx="88232" cy="3934811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rganigramme : Processus 23"/>
          <p:cNvSpPr/>
          <p:nvPr/>
        </p:nvSpPr>
        <p:spPr>
          <a:xfrm>
            <a:off x="4478645" y="2341511"/>
            <a:ext cx="91522" cy="3934813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rganigramme : Processus 24"/>
          <p:cNvSpPr/>
          <p:nvPr/>
        </p:nvSpPr>
        <p:spPr>
          <a:xfrm>
            <a:off x="9701655" y="2341513"/>
            <a:ext cx="87558" cy="2547988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1610125" y="2481327"/>
            <a:ext cx="2869704" cy="73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87698" y="2153821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Saisie_Requête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4567358" y="3279121"/>
            <a:ext cx="5134296" cy="15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71501" y="2947697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Prédiction_maladies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 flipH="1">
            <a:off x="4581143" y="4302933"/>
            <a:ext cx="5120511" cy="12819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970425" y="3977981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Résultat_Prédiction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 flipH="1" flipV="1">
            <a:off x="1583032" y="5594751"/>
            <a:ext cx="2895613" cy="1370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83" y="1417655"/>
            <a:ext cx="572443" cy="100545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73559" y="5243857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Affiche_Doc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959428" y="240650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208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>
            <a:off x="0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1184366" y="-1"/>
            <a:ext cx="4992866" cy="121061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7200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Plan</a:t>
            </a:r>
            <a:endParaRPr lang="en-US" altLang="ko-KR" sz="72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Diagram 5"/>
          <p:cNvGraphicFramePr/>
          <p:nvPr>
            <p:extLst>
              <p:ext uri="{D42A27DB-BD31-4B8C-83A1-F6EECF244321}">
                <p14:modId xmlns:p14="http://schemas.microsoft.com/office/powerpoint/2010/main" val="2734182300"/>
              </p:ext>
            </p:extLst>
          </p:nvPr>
        </p:nvGraphicFramePr>
        <p:xfrm>
          <a:off x="2368732" y="1210613"/>
          <a:ext cx="9823269" cy="5647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2282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Réalisation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(1/3)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19/25</a:t>
            </a:r>
            <a:endParaRPr lang="fr-FR" sz="1200" dirty="0"/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6272684" y="1656182"/>
            <a:ext cx="591781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Environnement logiciel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3010047"/>
            <a:ext cx="3517710" cy="1535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81" y="4545685"/>
            <a:ext cx="2578294" cy="2202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89" y="2136004"/>
            <a:ext cx="1588664" cy="1656182"/>
          </a:xfrm>
          <a:prstGeom prst="rect">
            <a:avLst/>
          </a:prstGeom>
        </p:spPr>
      </p:pic>
      <p:sp>
        <p:nvSpPr>
          <p:cNvPr id="11" name="Text Placeholder 9"/>
          <p:cNvSpPr txBox="1">
            <a:spLocks/>
          </p:cNvSpPr>
          <p:nvPr/>
        </p:nvSpPr>
        <p:spPr>
          <a:xfrm>
            <a:off x="0" y="1656182"/>
            <a:ext cx="6413679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Environnement matériel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03" y="2605673"/>
            <a:ext cx="2752071" cy="16466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77455" y="4252329"/>
            <a:ext cx="50587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2400" dirty="0" smtClean="0">
              <a:solidFill>
                <a:srgbClr val="222222"/>
              </a:solidFill>
              <a:latin typeface="arial, sans-serif"/>
            </a:endParaRPr>
          </a:p>
          <a:p>
            <a:r>
              <a:rPr lang="fr-FR" sz="2400" dirty="0" smtClean="0">
                <a:solidFill>
                  <a:srgbClr val="222222"/>
                </a:solidFill>
                <a:latin typeface="arial, sans-serif"/>
              </a:rPr>
              <a:t>EC2</a:t>
            </a:r>
            <a:r>
              <a:rPr lang="fr-FR" sz="2400" dirty="0">
                <a:solidFill>
                  <a:srgbClr val="222222"/>
                </a:solidFill>
                <a:latin typeface="arial, sans-serif"/>
              </a:rPr>
              <a:t>: g2.2xlarge: processor Intel Xeon </a:t>
            </a:r>
            <a:r>
              <a:rPr lang="fr-FR" sz="2400" dirty="0" smtClean="0">
                <a:solidFill>
                  <a:srgbClr val="222222"/>
                </a:solidFill>
                <a:latin typeface="arial, sans-serif"/>
              </a:rPr>
              <a:t>E5-2670, 15Go RAM, GPU</a:t>
            </a:r>
            <a:r>
              <a:rPr lang="fr-FR" sz="2400" dirty="0">
                <a:solidFill>
                  <a:srgbClr val="222222"/>
                </a:solidFill>
                <a:latin typeface="arial, sans-serif"/>
              </a:rPr>
              <a:t> </a:t>
            </a:r>
            <a:r>
              <a:rPr lang="fr-FR" sz="2400" dirty="0">
                <a:solidFill>
                  <a:srgbClr val="333333"/>
                </a:solidFill>
                <a:latin typeface="AmazonEmber"/>
              </a:rPr>
              <a:t>NVIDIA GRID K520 (Kepler)</a:t>
            </a:r>
            <a:endParaRPr lang="fr-FR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34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Réalisation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(2/3)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20/25</a:t>
            </a:r>
            <a:endParaRPr lang="fr-FR" sz="1200" dirty="0"/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0" y="1656182"/>
            <a:ext cx="6413679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Choix techniques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8" y="3331120"/>
            <a:ext cx="4551788" cy="153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87" y="3359185"/>
            <a:ext cx="3684904" cy="14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2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Réalisation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(3/3)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Démonstration</a:t>
            </a:r>
            <a:endParaRPr lang="en-US" altLang="ko-KR" b="1" dirty="0" smtClean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21/25</a:t>
            </a:r>
            <a:endParaRPr lang="fr-FR" sz="1200" dirty="0"/>
          </a:p>
        </p:txBody>
      </p:sp>
      <p:pic>
        <p:nvPicPr>
          <p:cNvPr id="3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595" y="1656184"/>
            <a:ext cx="9044807" cy="50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 smtClean="0">
                <a:solidFill>
                  <a:schemeClr val="tx2"/>
                </a:solidFill>
                <a:cs typeface="Arial" pitchFamily="34" charset="0"/>
              </a:rPr>
              <a:t>É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valuation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22/25</a:t>
            </a:r>
            <a:endParaRPr lang="fr-FR" sz="1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617" y="2085400"/>
            <a:ext cx="4815148" cy="3943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64923" y="2688625"/>
            <a:ext cx="6448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fr-FR" sz="2400" dirty="0" smtClean="0"/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Courbe </a:t>
            </a:r>
            <a:r>
              <a:rPr lang="fr-FR" sz="2400" dirty="0"/>
              <a:t>de la </a:t>
            </a:r>
            <a:r>
              <a:rPr lang="fr-FR" sz="2400" dirty="0" smtClean="0"/>
              <a:t>perte: </a:t>
            </a:r>
            <a:r>
              <a:rPr lang="fr-FR" sz="2400" dirty="0"/>
              <a:t>é</a:t>
            </a:r>
            <a:r>
              <a:rPr lang="fr-FR" sz="2400" dirty="0" smtClean="0"/>
              <a:t>valuer </a:t>
            </a:r>
            <a:r>
              <a:rPr lang="fr-FR" sz="2400" dirty="0"/>
              <a:t>la </a:t>
            </a:r>
            <a:r>
              <a:rPr lang="fr-FR" sz="2400" dirty="0" smtClean="0"/>
              <a:t>qualité </a:t>
            </a:r>
            <a:r>
              <a:rPr lang="fr-FR" sz="2400" dirty="0"/>
              <a:t>de l'apprentissage de </a:t>
            </a:r>
            <a:r>
              <a:rPr lang="fr-FR" sz="2400" dirty="0" smtClean="0"/>
              <a:t>l'auto-encodeur des </a:t>
            </a:r>
            <a:r>
              <a:rPr lang="fr-FR" sz="2400" dirty="0"/>
              <a:t>documents </a:t>
            </a:r>
            <a:r>
              <a:rPr lang="fr-FR" sz="2400" dirty="0" smtClean="0"/>
              <a:t>et des requêtes.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4239957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>
            <a:off x="0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1184366" y="-1"/>
            <a:ext cx="4992866" cy="121061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7200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Plan</a:t>
            </a:r>
            <a:endParaRPr lang="en-US" altLang="ko-KR" sz="72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Diagram 5"/>
          <p:cNvGraphicFramePr/>
          <p:nvPr>
            <p:extLst>
              <p:ext uri="{D42A27DB-BD31-4B8C-83A1-F6EECF244321}">
                <p14:modId xmlns:p14="http://schemas.microsoft.com/office/powerpoint/2010/main" val="3427432777"/>
              </p:ext>
            </p:extLst>
          </p:nvPr>
        </p:nvGraphicFramePr>
        <p:xfrm>
          <a:off x="2368732" y="1210613"/>
          <a:ext cx="9823269" cy="5647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1897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3599566" y="0"/>
            <a:ext cx="499286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Conclusion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47549" y="2175840"/>
            <a:ext cx="77411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sz="2400" dirty="0"/>
              <a:t>C</a:t>
            </a:r>
            <a:r>
              <a:rPr lang="fr-FR" sz="2400" dirty="0" smtClean="0"/>
              <a:t>oncevoir </a:t>
            </a:r>
            <a:r>
              <a:rPr lang="fr-FR" sz="2400" dirty="0"/>
              <a:t>un système de recherche d’informations </a:t>
            </a:r>
            <a:r>
              <a:rPr lang="fr-FR" sz="2400" dirty="0" smtClean="0"/>
              <a:t>biomédicales basé sur le </a:t>
            </a:r>
            <a:r>
              <a:rPr lang="fr-FR" sz="2400" dirty="0" err="1" smtClean="0"/>
              <a:t>Deep</a:t>
            </a:r>
            <a:r>
              <a:rPr lang="fr-FR" sz="2400" dirty="0" smtClean="0"/>
              <a:t> Learning.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fr-FR" sz="2400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sz="2400" dirty="0" smtClean="0"/>
              <a:t>Afficher la </a:t>
            </a:r>
            <a:r>
              <a:rPr lang="fr-FR" sz="2400" dirty="0"/>
              <a:t>liste des documents </a:t>
            </a:r>
            <a:r>
              <a:rPr lang="fr-FR" sz="2400" dirty="0" smtClean="0"/>
              <a:t>des maladies les </a:t>
            </a:r>
            <a:r>
              <a:rPr lang="fr-FR" sz="2400" dirty="0"/>
              <a:t>plus </a:t>
            </a:r>
            <a:r>
              <a:rPr lang="fr-FR" sz="2400" dirty="0" smtClean="0"/>
              <a:t>pertinents </a:t>
            </a:r>
            <a:r>
              <a:rPr lang="fr-FR" sz="2400" dirty="0"/>
              <a:t>en fonction </a:t>
            </a:r>
            <a:r>
              <a:rPr lang="fr-FR" sz="2400" dirty="0" smtClean="0"/>
              <a:t>de la </a:t>
            </a:r>
            <a:r>
              <a:rPr lang="fr-FR" sz="2400" dirty="0"/>
              <a:t>requête saisie</a:t>
            </a:r>
            <a:r>
              <a:rPr lang="fr-FR" sz="2400" dirty="0" smtClean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fr-FR" sz="2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sz="2400" dirty="0" smtClean="0"/>
              <a:t>Créer </a:t>
            </a:r>
            <a:r>
              <a:rPr lang="fr-FR" sz="2400" dirty="0"/>
              <a:t>une interface utilisateur graphique ergonomique pour visualiser les </a:t>
            </a:r>
            <a:r>
              <a:rPr lang="fr-FR" sz="2400" dirty="0" smtClean="0"/>
              <a:t>résultats</a:t>
            </a:r>
            <a:r>
              <a:rPr lang="fr-FR" sz="2400" dirty="0" smtClean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fr-FR" altLang="fr-FR" sz="2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altLang="fr-FR" sz="2400" dirty="0" smtClean="0"/>
              <a:t>Aider les médecins à suivre les états d’avancement des documents des maladies les plus récents.</a:t>
            </a:r>
            <a:endParaRPr lang="fr-FR" altLang="fr-FR" sz="2400" dirty="0"/>
          </a:p>
        </p:txBody>
      </p:sp>
      <p:sp>
        <p:nvSpPr>
          <p:cNvPr id="20" name="Heptagone 19"/>
          <p:cNvSpPr/>
          <p:nvPr/>
        </p:nvSpPr>
        <p:spPr>
          <a:xfrm>
            <a:off x="11471275" y="600125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23/25</a:t>
            </a:r>
            <a:endParaRPr lang="fr-FR" sz="12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99" y="2834571"/>
            <a:ext cx="2803300" cy="20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83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>
            <a:off x="0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1184366" y="-1"/>
            <a:ext cx="4992866" cy="121061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7200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Plan</a:t>
            </a:r>
            <a:endParaRPr lang="en-US" altLang="ko-KR" sz="72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Diagram 5"/>
          <p:cNvGraphicFramePr/>
          <p:nvPr>
            <p:extLst>
              <p:ext uri="{D42A27DB-BD31-4B8C-83A1-F6EECF244321}">
                <p14:modId xmlns:p14="http://schemas.microsoft.com/office/powerpoint/2010/main" val="1133661241"/>
              </p:ext>
            </p:extLst>
          </p:nvPr>
        </p:nvGraphicFramePr>
        <p:xfrm>
          <a:off x="2368732" y="1210613"/>
          <a:ext cx="9823269" cy="5647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07131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3599566" y="0"/>
            <a:ext cx="499286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Perspectives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47548" y="2179599"/>
            <a:ext cx="73493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 smtClean="0">
                <a:solidFill>
                  <a:prstClr val="black"/>
                </a:solidFill>
              </a:rPr>
              <a:t>Effectuation de </a:t>
            </a:r>
            <a:r>
              <a:rPr lang="fr-FR" sz="2400" dirty="0" smtClean="0">
                <a:solidFill>
                  <a:prstClr val="black"/>
                </a:solidFill>
              </a:rPr>
              <a:t>plus de tests pour le calcul des métriques d’évaluation tel que le rappel.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 smtClean="0">
                <a:solidFill>
                  <a:prstClr val="black"/>
                </a:solidFill>
              </a:rPr>
              <a:t>Amélioration de </a:t>
            </a:r>
            <a:r>
              <a:rPr lang="fr-FR" sz="2400" dirty="0"/>
              <a:t>l’IHM de </a:t>
            </a:r>
            <a:r>
              <a:rPr lang="fr-FR" sz="2400" dirty="0" err="1" smtClean="0"/>
              <a:t>TrustBIOMED</a:t>
            </a:r>
            <a:r>
              <a:rPr lang="fr-FR" sz="2400" dirty="0"/>
              <a:t>.</a:t>
            </a:r>
            <a:endParaRPr lang="fr-FR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A</a:t>
            </a:r>
            <a:r>
              <a:rPr lang="fr-FR" sz="2400" dirty="0" smtClean="0"/>
              <a:t>ugmentation </a:t>
            </a:r>
            <a:r>
              <a:rPr lang="fr-FR" sz="2400" dirty="0"/>
              <a:t>des données reconnues par le </a:t>
            </a:r>
            <a:r>
              <a:rPr lang="fr-FR" sz="2400" dirty="0" smtClean="0"/>
              <a:t>système </a:t>
            </a:r>
            <a:r>
              <a:rPr lang="fr-FR" sz="2400" dirty="0" smtClean="0"/>
              <a:t>pour améliorer la précision</a:t>
            </a:r>
            <a:r>
              <a:rPr lang="fr-FR" sz="2400" dirty="0" smtClean="0">
                <a:solidFill>
                  <a:prstClr val="black"/>
                </a:solidFill>
              </a:rPr>
              <a:t>.</a:t>
            </a:r>
            <a:endParaRPr lang="fr-FR" sz="24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I</a:t>
            </a:r>
            <a:r>
              <a:rPr lang="fr-FR" sz="2400" dirty="0" smtClean="0"/>
              <a:t>ntégration </a:t>
            </a:r>
            <a:r>
              <a:rPr lang="fr-FR" sz="2400" dirty="0"/>
              <a:t>d’autres méthodologies de </a:t>
            </a:r>
            <a:r>
              <a:rPr lang="fr-FR" sz="2400" dirty="0" smtClean="0"/>
              <a:t>Word </a:t>
            </a:r>
            <a:r>
              <a:rPr lang="fr-FR" sz="2400" dirty="0" err="1" smtClean="0"/>
              <a:t>Embedding</a:t>
            </a:r>
            <a:r>
              <a:rPr lang="fr-FR" sz="2400" dirty="0" smtClean="0"/>
              <a:t> et </a:t>
            </a:r>
            <a:r>
              <a:rPr lang="fr-FR" sz="2400" dirty="0"/>
              <a:t>de </a:t>
            </a:r>
            <a:r>
              <a:rPr lang="fr-FR" sz="2400" dirty="0" err="1" smtClean="0"/>
              <a:t>Ranking</a:t>
            </a:r>
            <a:r>
              <a:rPr lang="fr-FR" sz="2400" dirty="0" smtClean="0"/>
              <a:t> </a:t>
            </a:r>
            <a:r>
              <a:rPr lang="fr-FR" sz="2400" dirty="0"/>
              <a:t>pour avoir une meilleure performance.</a:t>
            </a:r>
            <a:endParaRPr lang="fr-FR" sz="2400" dirty="0">
              <a:solidFill>
                <a:prstClr val="black"/>
              </a:solidFill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0125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24/25</a:t>
            </a:r>
            <a:endParaRPr lang="fr-FR" sz="1200" dirty="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911" y="3147868"/>
            <a:ext cx="1567543" cy="3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9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Merci de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votre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attention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3599566" y="0"/>
            <a:ext cx="499286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Références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1485" y="1874408"/>
            <a:ext cx="1080902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[Nielsen(2015)] Michael A Nielsen. Neural networks and deep learning, volume</a:t>
            </a:r>
          </a:p>
          <a:p>
            <a:r>
              <a:rPr lang="fr-FR" sz="2400" dirty="0"/>
              <a:t>25. </a:t>
            </a:r>
            <a:r>
              <a:rPr lang="fr-FR" sz="2400" dirty="0" err="1"/>
              <a:t>Determination</a:t>
            </a:r>
            <a:r>
              <a:rPr lang="fr-FR" sz="2400" dirty="0"/>
              <a:t> </a:t>
            </a:r>
            <a:r>
              <a:rPr lang="fr-FR" sz="2400" dirty="0" err="1"/>
              <a:t>press</a:t>
            </a:r>
            <a:r>
              <a:rPr lang="fr-FR" sz="2400" dirty="0"/>
              <a:t> USA, 2015</a:t>
            </a:r>
            <a:r>
              <a:rPr lang="fr-FR" sz="2400" dirty="0" smtClean="0"/>
              <a:t>.</a:t>
            </a:r>
          </a:p>
          <a:p>
            <a:endParaRPr lang="fr-FR" sz="2400" dirty="0"/>
          </a:p>
          <a:p>
            <a:r>
              <a:rPr lang="fr-FR" sz="2400" dirty="0"/>
              <a:t>[</a:t>
            </a:r>
            <a:r>
              <a:rPr lang="fr-FR" sz="2400" dirty="0" err="1"/>
              <a:t>Sterin</a:t>
            </a:r>
            <a:r>
              <a:rPr lang="fr-FR" sz="2400" dirty="0"/>
              <a:t>(2016)] Tristan </a:t>
            </a:r>
            <a:r>
              <a:rPr lang="fr-FR" sz="2400" dirty="0" err="1"/>
              <a:t>Sterin</a:t>
            </a:r>
            <a:r>
              <a:rPr lang="fr-FR" sz="2400" dirty="0"/>
              <a:t>. </a:t>
            </a:r>
            <a:r>
              <a:rPr lang="fr-FR" sz="2400" dirty="0" err="1"/>
              <a:t>Reseaux</a:t>
            </a:r>
            <a:r>
              <a:rPr lang="fr-FR" sz="2400" dirty="0"/>
              <a:t> de neurones </a:t>
            </a:r>
            <a:r>
              <a:rPr lang="fr-FR" sz="2400" dirty="0" err="1"/>
              <a:t>recurrents</a:t>
            </a:r>
            <a:r>
              <a:rPr lang="fr-FR" sz="2400" dirty="0"/>
              <a:t> et </a:t>
            </a:r>
            <a:r>
              <a:rPr lang="fr-FR" sz="2400" dirty="0" err="1"/>
              <a:t>memoire</a:t>
            </a:r>
            <a:r>
              <a:rPr lang="fr-FR" sz="2400" dirty="0"/>
              <a:t> :</a:t>
            </a:r>
          </a:p>
          <a:p>
            <a:r>
              <a:rPr lang="fr-FR" sz="2400" dirty="0"/>
              <a:t>application a la musique. 2016</a:t>
            </a:r>
            <a:r>
              <a:rPr lang="fr-FR" sz="2400" dirty="0" smtClean="0"/>
              <a:t>.</a:t>
            </a:r>
          </a:p>
          <a:p>
            <a:endParaRPr lang="fr-FR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a-DK" sz="2400" dirty="0"/>
              <a:t>[Gensler et al.(2016)Gensler, Henze, Sick, and Raabe] Andre Gensler, </a:t>
            </a:r>
            <a:r>
              <a:rPr lang="da-DK" sz="2400" dirty="0" smtClean="0"/>
              <a:t>Janosch </a:t>
            </a:r>
            <a:r>
              <a:rPr lang="en-US" sz="2400" dirty="0" err="1" smtClean="0"/>
              <a:t>Henze</a:t>
            </a:r>
            <a:r>
              <a:rPr lang="en-US" sz="2400" dirty="0"/>
              <a:t>, Bernhard Sick, and Nils </a:t>
            </a:r>
            <a:r>
              <a:rPr lang="en-US" sz="2400" dirty="0" err="1"/>
              <a:t>Raabe</a:t>
            </a:r>
            <a:r>
              <a:rPr lang="en-US" sz="2400" dirty="0"/>
              <a:t>. Deep learning for </a:t>
            </a:r>
            <a:r>
              <a:rPr lang="en-US" sz="2400" dirty="0" smtClean="0"/>
              <a:t>solar power </a:t>
            </a:r>
            <a:r>
              <a:rPr lang="en-US" sz="2400" dirty="0" err="1"/>
              <a:t>forecasting|an</a:t>
            </a:r>
            <a:r>
              <a:rPr lang="en-US" sz="2400" dirty="0"/>
              <a:t> approach using </a:t>
            </a:r>
            <a:r>
              <a:rPr lang="en-US" sz="2400" dirty="0" err="1"/>
              <a:t>autoencoder</a:t>
            </a:r>
            <a:r>
              <a:rPr lang="en-US" sz="2400" dirty="0"/>
              <a:t> and </a:t>
            </a:r>
            <a:r>
              <a:rPr lang="en-US" sz="2400" dirty="0" err="1"/>
              <a:t>lstm</a:t>
            </a:r>
            <a:r>
              <a:rPr lang="en-US" sz="2400" dirty="0"/>
              <a:t> neural </a:t>
            </a:r>
            <a:r>
              <a:rPr lang="en-US" sz="2400" dirty="0" smtClean="0"/>
              <a:t>networks. In </a:t>
            </a:r>
            <a:r>
              <a:rPr lang="en-US" sz="2400" dirty="0"/>
              <a:t>2016 IEEE international conference on systems, man, </a:t>
            </a:r>
            <a:r>
              <a:rPr lang="en-US" sz="2400" dirty="0" smtClean="0"/>
              <a:t>and </a:t>
            </a:r>
            <a:r>
              <a:rPr lang="fr-FR" sz="2400" dirty="0" err="1" smtClean="0"/>
              <a:t>cybernetics</a:t>
            </a:r>
            <a:r>
              <a:rPr lang="fr-FR" sz="2400" dirty="0" smtClean="0"/>
              <a:t> </a:t>
            </a:r>
            <a:r>
              <a:rPr lang="fr-FR" sz="2400" dirty="0"/>
              <a:t>(SMC</a:t>
            </a:r>
            <a:r>
              <a:rPr lang="fr-FR" sz="2400" dirty="0" smtClean="0"/>
              <a:t>), pages </a:t>
            </a:r>
            <a:r>
              <a:rPr lang="fr-FR" sz="2400" dirty="0"/>
              <a:t>002858{002865. IEEE, 2016.</a:t>
            </a:r>
            <a:endParaRPr lang="en-US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0125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8991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2165241" y="0"/>
            <a:ext cx="786151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É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tude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bibliographique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-2" y="1656184"/>
            <a:ext cx="4040188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err="1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Deep</a:t>
            </a: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 Learning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55088" y="2345645"/>
            <a:ext cx="6944884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/>
              <a:t>P</a:t>
            </a:r>
            <a:r>
              <a:rPr lang="fr-FR" sz="2400" dirty="0" smtClean="0"/>
              <a:t>our des </a:t>
            </a:r>
            <a:r>
              <a:rPr lang="fr-FR" sz="2400" dirty="0"/>
              <a:t>réseaux de neurones ayant au moins deux </a:t>
            </a:r>
            <a:r>
              <a:rPr lang="fr-FR" sz="2400" dirty="0" smtClean="0"/>
              <a:t>couches cachées </a:t>
            </a:r>
            <a:r>
              <a:rPr lang="fr-FR" sz="2400" dirty="0" smtClean="0">
                <a:sym typeface="Wingdings" panose="05000000000000000000" pitchFamily="2" charset="2"/>
              </a:rPr>
              <a:t> </a:t>
            </a:r>
            <a:r>
              <a:rPr lang="fr-FR" sz="2400" dirty="0" smtClean="0"/>
              <a:t>traiter </a:t>
            </a:r>
            <a:r>
              <a:rPr lang="fr-FR" sz="2400" dirty="0"/>
              <a:t>des problèmes </a:t>
            </a:r>
            <a:r>
              <a:rPr lang="fr-FR" sz="2400" dirty="0" smtClean="0"/>
              <a:t>complexes.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/>
              <a:t>V</a:t>
            </a:r>
            <a:r>
              <a:rPr lang="fr-FR" sz="2400" dirty="0" smtClean="0"/>
              <a:t>olume </a:t>
            </a:r>
            <a:r>
              <a:rPr lang="fr-FR" sz="2400" dirty="0"/>
              <a:t>des données </a:t>
            </a:r>
            <a:r>
              <a:rPr lang="fr-FR" sz="2400" dirty="0" smtClean="0"/>
              <a:t>monte en flèche </a:t>
            </a:r>
            <a:r>
              <a:rPr lang="fr-FR" sz="2400" dirty="0" smtClean="0">
                <a:sym typeface="Wingdings" panose="05000000000000000000" pitchFamily="2" charset="2"/>
              </a:rPr>
              <a:t></a:t>
            </a:r>
            <a:r>
              <a:rPr lang="fr-FR" sz="2400" dirty="0" smtClean="0"/>
              <a:t> </a:t>
            </a:r>
            <a:r>
              <a:rPr lang="fr-FR" sz="2400" dirty="0"/>
              <a:t>gérer des </a:t>
            </a:r>
            <a:r>
              <a:rPr lang="fr-FR" sz="2400" dirty="0" smtClean="0"/>
              <a:t>modèles bien </a:t>
            </a:r>
            <a:r>
              <a:rPr lang="fr-FR" sz="2400" dirty="0"/>
              <a:t>plus riches en </a:t>
            </a:r>
            <a:r>
              <a:rPr lang="fr-FR" sz="2400" dirty="0" smtClean="0"/>
              <a:t>ressources.</a:t>
            </a:r>
            <a:endParaRPr lang="fr-FR" sz="2400" dirty="0"/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 smtClean="0"/>
              <a:t>GPGPU: capacité </a:t>
            </a:r>
            <a:r>
              <a:rPr lang="fr-FR" sz="2400" dirty="0"/>
              <a:t>de calcul </a:t>
            </a:r>
            <a:r>
              <a:rPr lang="fr-FR" sz="2400" dirty="0" smtClean="0"/>
              <a:t>des ordinateurs augmente </a:t>
            </a:r>
            <a:r>
              <a:rPr lang="fr-FR" sz="2400" dirty="0" smtClean="0">
                <a:sym typeface="Wingdings" panose="05000000000000000000" pitchFamily="2" charset="2"/>
              </a:rPr>
              <a:t> </a:t>
            </a:r>
            <a:r>
              <a:rPr lang="fr-FR" sz="2400" dirty="0" smtClean="0"/>
              <a:t>avoir des résultats plus intéressants et plus rapides.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/>
              <a:t>2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73" y="3043679"/>
            <a:ext cx="4092027" cy="24806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20697" y="5629282"/>
            <a:ext cx="3371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/>
              <a:t>http://blog.altares.com/wp-content/uploads/2017/09/1-5egrX-WuyrLA7gBEXdg5A.png</a:t>
            </a:r>
          </a:p>
        </p:txBody>
      </p:sp>
    </p:spTree>
    <p:extLst>
      <p:ext uri="{BB962C8B-B14F-4D97-AF65-F5344CB8AC3E}">
        <p14:creationId xmlns:p14="http://schemas.microsoft.com/office/powerpoint/2010/main" val="4098576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Analyse et spécification des besoins</a:t>
            </a:r>
            <a:endParaRPr lang="en-US" altLang="ko-KR" sz="4400" b="1" dirty="0" smtClean="0">
              <a:solidFill>
                <a:schemeClr val="tx2"/>
              </a:solidFill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Diagramme</a:t>
            </a: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de sequence pour </a:t>
            </a: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l’utilisateur</a:t>
            </a:r>
            <a:endParaRPr lang="en-US" altLang="ko-K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/>
              <a:t>3</a:t>
            </a:r>
          </a:p>
        </p:txBody>
      </p:sp>
      <p:cxnSp>
        <p:nvCxnSpPr>
          <p:cNvPr id="49" name="Connecteur droit 48"/>
          <p:cNvCxnSpPr/>
          <p:nvPr/>
        </p:nvCxnSpPr>
        <p:spPr>
          <a:xfrm flipH="1">
            <a:off x="2576733" y="2133856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rganigramme : Processus 49"/>
          <p:cNvSpPr/>
          <p:nvPr/>
        </p:nvSpPr>
        <p:spPr>
          <a:xfrm>
            <a:off x="2546263" y="2289686"/>
            <a:ext cx="96644" cy="285221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Organigramme : Processus 50"/>
          <p:cNvSpPr/>
          <p:nvPr/>
        </p:nvSpPr>
        <p:spPr>
          <a:xfrm>
            <a:off x="8807421" y="1656184"/>
            <a:ext cx="1598709" cy="47767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TrustBIOMED</a:t>
            </a:r>
            <a:endParaRPr lang="fr-FR" dirty="0"/>
          </a:p>
        </p:txBody>
      </p:sp>
      <p:cxnSp>
        <p:nvCxnSpPr>
          <p:cNvPr id="54" name="Connecteur droit 53"/>
          <p:cNvCxnSpPr/>
          <p:nvPr/>
        </p:nvCxnSpPr>
        <p:spPr>
          <a:xfrm flipH="1">
            <a:off x="9593128" y="2133856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rganigramme : Processus 54"/>
          <p:cNvSpPr/>
          <p:nvPr/>
        </p:nvSpPr>
        <p:spPr>
          <a:xfrm>
            <a:off x="9564151" y="2289686"/>
            <a:ext cx="76634" cy="1748288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2636830" y="2416413"/>
            <a:ext cx="6941810" cy="57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035857" y="2127490"/>
            <a:ext cx="211179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Saisir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requête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028597" y="3046212"/>
            <a:ext cx="51634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Classer les documents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selon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leurs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pertinences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Connecteur droit avec flèche 63"/>
          <p:cNvCxnSpPr/>
          <p:nvPr/>
        </p:nvCxnSpPr>
        <p:spPr>
          <a:xfrm flipH="1">
            <a:off x="2626925" y="3988158"/>
            <a:ext cx="6929656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956533" y="3699419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Afficher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les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résultats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84203" y="4276898"/>
            <a:ext cx="8621927" cy="20134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Processus 66"/>
          <p:cNvSpPr/>
          <p:nvPr/>
        </p:nvSpPr>
        <p:spPr>
          <a:xfrm>
            <a:off x="1798599" y="4276896"/>
            <a:ext cx="791781" cy="46723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opt</a:t>
            </a:r>
            <a:endParaRPr lang="fr-FR" dirty="0"/>
          </a:p>
        </p:txBody>
      </p:sp>
      <p:sp>
        <p:nvSpPr>
          <p:cNvPr id="68" name="Organigramme : Processus 67"/>
          <p:cNvSpPr/>
          <p:nvPr/>
        </p:nvSpPr>
        <p:spPr>
          <a:xfrm>
            <a:off x="2543225" y="4922707"/>
            <a:ext cx="83699" cy="1106685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Organigramme : Processus 68"/>
          <p:cNvSpPr/>
          <p:nvPr/>
        </p:nvSpPr>
        <p:spPr>
          <a:xfrm>
            <a:off x="9558101" y="4920761"/>
            <a:ext cx="83699" cy="1106685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0" name="Connecteur droit avec flèche 69"/>
          <p:cNvCxnSpPr/>
          <p:nvPr/>
        </p:nvCxnSpPr>
        <p:spPr>
          <a:xfrm>
            <a:off x="2634495" y="5277923"/>
            <a:ext cx="6941810" cy="57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934295" y="4979586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Consulter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l’historique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recherches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2642907" y="5737539"/>
            <a:ext cx="6929656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942043" y="5441076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Afficher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l’historique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67" y="1417655"/>
            <a:ext cx="572443" cy="100545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010316" y="24337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Utilisateur</a:t>
            </a:r>
            <a:endParaRPr lang="fr-FR" dirty="0"/>
          </a:p>
        </p:txBody>
      </p:sp>
      <p:cxnSp>
        <p:nvCxnSpPr>
          <p:cNvPr id="32" name="Connecteur en angle 31"/>
          <p:cNvCxnSpPr/>
          <p:nvPr/>
        </p:nvCxnSpPr>
        <p:spPr>
          <a:xfrm rot="16200000" flipH="1">
            <a:off x="9497497" y="2550631"/>
            <a:ext cx="718155" cy="4481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10080642" y="2768294"/>
            <a:ext cx="0" cy="91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>
            <a:off x="9639392" y="3680547"/>
            <a:ext cx="4471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355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9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Analyse et spécification des besoins</a:t>
            </a:r>
            <a:endParaRPr lang="en-US" altLang="ko-KR" sz="4400" b="1" dirty="0" smtClean="0">
              <a:solidFill>
                <a:schemeClr val="tx2"/>
              </a:solidFill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Diagramme</a:t>
            </a: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de sequence pour </a:t>
            </a: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l’administrateur</a:t>
            </a:r>
            <a:endParaRPr lang="en-US" altLang="ko-K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28972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/>
              <a:t>4</a:t>
            </a:r>
          </a:p>
        </p:txBody>
      </p:sp>
      <p:cxnSp>
        <p:nvCxnSpPr>
          <p:cNvPr id="49" name="Connecteur droit 48"/>
          <p:cNvCxnSpPr/>
          <p:nvPr/>
        </p:nvCxnSpPr>
        <p:spPr>
          <a:xfrm flipH="1">
            <a:off x="2576733" y="2133856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rganigramme : Processus 50"/>
          <p:cNvSpPr/>
          <p:nvPr/>
        </p:nvSpPr>
        <p:spPr>
          <a:xfrm>
            <a:off x="8807421" y="1656184"/>
            <a:ext cx="1598709" cy="47767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TrustBIOMED</a:t>
            </a:r>
            <a:endParaRPr lang="fr-FR" dirty="0"/>
          </a:p>
        </p:txBody>
      </p:sp>
      <p:cxnSp>
        <p:nvCxnSpPr>
          <p:cNvPr id="54" name="Connecteur droit 53"/>
          <p:cNvCxnSpPr/>
          <p:nvPr/>
        </p:nvCxnSpPr>
        <p:spPr>
          <a:xfrm flipH="1">
            <a:off x="9593128" y="2133856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2636830" y="2416413"/>
            <a:ext cx="6941810" cy="57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151891" y="2140040"/>
            <a:ext cx="18797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S’authentifier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Connecteur droit avec flèche 63"/>
          <p:cNvCxnSpPr/>
          <p:nvPr/>
        </p:nvCxnSpPr>
        <p:spPr>
          <a:xfrm flipH="1">
            <a:off x="2626924" y="3819178"/>
            <a:ext cx="6929656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924192" y="3518088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Afficher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39079" y="2634424"/>
            <a:ext cx="9732196" cy="36559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Organigramme : Processus 66"/>
          <p:cNvSpPr/>
          <p:nvPr/>
        </p:nvSpPr>
        <p:spPr>
          <a:xfrm>
            <a:off x="1746781" y="2648413"/>
            <a:ext cx="2773704" cy="46723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a</a:t>
            </a:r>
            <a:r>
              <a:rPr lang="fr-FR" b="1" dirty="0" err="1" smtClean="0"/>
              <a:t>lt</a:t>
            </a:r>
            <a:r>
              <a:rPr lang="fr-FR" dirty="0" smtClean="0"/>
              <a:t> mot de passe correcte</a:t>
            </a:r>
            <a:endParaRPr lang="fr-FR" dirty="0"/>
          </a:p>
        </p:txBody>
      </p:sp>
      <p:sp>
        <p:nvSpPr>
          <p:cNvPr id="68" name="Organigramme : Processus 67"/>
          <p:cNvSpPr/>
          <p:nvPr/>
        </p:nvSpPr>
        <p:spPr>
          <a:xfrm>
            <a:off x="2546263" y="3196815"/>
            <a:ext cx="80661" cy="158582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Organigramme : Processus 68"/>
          <p:cNvSpPr/>
          <p:nvPr/>
        </p:nvSpPr>
        <p:spPr>
          <a:xfrm>
            <a:off x="9546300" y="3182356"/>
            <a:ext cx="94486" cy="1600285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0" name="Connecteur droit avec flèche 69"/>
          <p:cNvCxnSpPr/>
          <p:nvPr/>
        </p:nvCxnSpPr>
        <p:spPr>
          <a:xfrm>
            <a:off x="2610566" y="4246935"/>
            <a:ext cx="6941810" cy="57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955194" y="3949703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Ajouter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document(s)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2642907" y="4718160"/>
            <a:ext cx="6929656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934475" y="4404822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Afficher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document(s)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ajouté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2610566" y="3393740"/>
            <a:ext cx="6941810" cy="57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12417" y="3110581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Consulter la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documents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Organigramme : Processus 33"/>
          <p:cNvSpPr/>
          <p:nvPr/>
        </p:nvSpPr>
        <p:spPr>
          <a:xfrm>
            <a:off x="1746781" y="4976781"/>
            <a:ext cx="1065333" cy="46723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 smtClean="0"/>
              <a:t>seq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 flipH="1">
            <a:off x="2604867" y="5724371"/>
            <a:ext cx="6929656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941538" y="5403460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Envoyer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message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d’erreur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39078" y="4974078"/>
            <a:ext cx="9732196" cy="13128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Organigramme : Processus 40"/>
          <p:cNvSpPr/>
          <p:nvPr/>
        </p:nvSpPr>
        <p:spPr>
          <a:xfrm>
            <a:off x="9560572" y="5590494"/>
            <a:ext cx="65941" cy="1929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Organigramme : Processus 41"/>
          <p:cNvSpPr/>
          <p:nvPr/>
        </p:nvSpPr>
        <p:spPr>
          <a:xfrm>
            <a:off x="2555638" y="2318394"/>
            <a:ext cx="65941" cy="1929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Organigramme : Processus 42"/>
          <p:cNvSpPr/>
          <p:nvPr/>
        </p:nvSpPr>
        <p:spPr>
          <a:xfrm>
            <a:off x="9573451" y="2332111"/>
            <a:ext cx="65941" cy="1929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75" y="1398820"/>
            <a:ext cx="504535" cy="105713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46780" y="233300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Administrateur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1746781" y="233211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Administrateur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282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tx2"/>
                </a:solidFill>
                <a:cs typeface="Arial" pitchFamily="34" charset="0"/>
              </a:rPr>
              <a:t>Conception </a:t>
            </a:r>
            <a:r>
              <a:rPr lang="en-US" altLang="ko-KR" sz="4400" b="1" dirty="0" err="1" smtClean="0">
                <a:solidFill>
                  <a:schemeClr val="tx2"/>
                </a:solidFill>
                <a:cs typeface="Arial" pitchFamily="34" charset="0"/>
              </a:rPr>
              <a:t>détaillée</a:t>
            </a:r>
            <a:endParaRPr lang="en-US" altLang="ko-KR" sz="4400" b="1" dirty="0">
              <a:solidFill>
                <a:schemeClr val="tx2"/>
              </a:solidFill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err="1">
                <a:solidFill>
                  <a:schemeClr val="tx2"/>
                </a:solidFill>
                <a:cs typeface="Arial" pitchFamily="34" charset="0"/>
              </a:rPr>
              <a:t>Diagramme</a:t>
            </a:r>
            <a:r>
              <a:rPr lang="en-US" altLang="ko-KR" b="1" dirty="0">
                <a:solidFill>
                  <a:schemeClr val="tx2"/>
                </a:solidFill>
                <a:cs typeface="Arial" pitchFamily="34" charset="0"/>
              </a:rPr>
              <a:t> de </a:t>
            </a:r>
            <a:r>
              <a:rPr lang="en-US" altLang="ko-KR" b="1" dirty="0" err="1" smtClean="0">
                <a:solidFill>
                  <a:schemeClr val="tx2"/>
                </a:solidFill>
                <a:cs typeface="Arial" pitchFamily="34" charset="0"/>
              </a:rPr>
              <a:t>séquence</a:t>
            </a:r>
            <a:r>
              <a:rPr lang="en-US" altLang="ko-KR" b="1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2"/>
                </a:solidFill>
                <a:cs typeface="Arial" pitchFamily="34" charset="0"/>
              </a:rPr>
              <a:t>pour </a:t>
            </a:r>
            <a:r>
              <a:rPr lang="en-US" altLang="ko-KR" b="1" dirty="0" err="1" smtClean="0">
                <a:solidFill>
                  <a:schemeClr val="tx2"/>
                </a:solidFill>
                <a:cs typeface="Arial" pitchFamily="34" charset="0"/>
              </a:rPr>
              <a:t>l’ajout</a:t>
            </a:r>
            <a:r>
              <a:rPr lang="en-US" altLang="ko-KR" b="1" dirty="0" smtClean="0">
                <a:solidFill>
                  <a:schemeClr val="tx2"/>
                </a:solidFill>
                <a:cs typeface="Arial" pitchFamily="34" charset="0"/>
              </a:rPr>
              <a:t> de document(s)</a:t>
            </a:r>
            <a:endParaRPr lang="en-US" altLang="ko-KR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0125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/>
              <a:t>5</a:t>
            </a:r>
            <a:endParaRPr lang="fr-FR" sz="12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810983" y="4889500"/>
            <a:ext cx="6570032" cy="1997283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endParaRPr lang="fr-FR" sz="2000" dirty="0">
              <a:latin typeface="+mj-lt"/>
              <a:cs typeface="Arial" pitchFamily="34" charset="0"/>
            </a:endParaRPr>
          </a:p>
        </p:txBody>
      </p:sp>
      <p:sp>
        <p:nvSpPr>
          <p:cNvPr id="15" name="Organigramme : Processus 14"/>
          <p:cNvSpPr/>
          <p:nvPr/>
        </p:nvSpPr>
        <p:spPr>
          <a:xfrm>
            <a:off x="3802569" y="1656184"/>
            <a:ext cx="1688954" cy="47767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Espace user</a:t>
            </a:r>
            <a:endParaRPr lang="fr-FR" dirty="0"/>
          </a:p>
        </p:txBody>
      </p:sp>
      <p:sp>
        <p:nvSpPr>
          <p:cNvPr id="16" name="Organigramme : Processus 15"/>
          <p:cNvSpPr/>
          <p:nvPr/>
        </p:nvSpPr>
        <p:spPr>
          <a:xfrm>
            <a:off x="6730625" y="1656184"/>
            <a:ext cx="1688954" cy="47767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Espace admin</a:t>
            </a:r>
            <a:endParaRPr lang="fr-FR" dirty="0"/>
          </a:p>
        </p:txBody>
      </p:sp>
      <p:sp>
        <p:nvSpPr>
          <p:cNvPr id="17" name="Organigramme : Processus 16"/>
          <p:cNvSpPr/>
          <p:nvPr/>
        </p:nvSpPr>
        <p:spPr>
          <a:xfrm>
            <a:off x="9528211" y="1656184"/>
            <a:ext cx="1688954" cy="47767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Documents</a:t>
            </a:r>
            <a:endParaRPr lang="fr-FR" dirty="0"/>
          </a:p>
        </p:txBody>
      </p:sp>
      <p:cxnSp>
        <p:nvCxnSpPr>
          <p:cNvPr id="18" name="Connecteur droit 17"/>
          <p:cNvCxnSpPr/>
          <p:nvPr/>
        </p:nvCxnSpPr>
        <p:spPr>
          <a:xfrm flipH="1">
            <a:off x="1842636" y="2133856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4626718" y="2133855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7568278" y="2133855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10419321" y="2133855"/>
            <a:ext cx="13647" cy="43501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1866236" y="2507220"/>
            <a:ext cx="2750528" cy="48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04983" y="2145110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Cliquer_SignIn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rganigramme : Processus 24"/>
          <p:cNvSpPr/>
          <p:nvPr/>
        </p:nvSpPr>
        <p:spPr>
          <a:xfrm>
            <a:off x="1805343" y="2341513"/>
            <a:ext cx="88232" cy="3934811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rganigramme : Processus 25"/>
          <p:cNvSpPr/>
          <p:nvPr/>
        </p:nvSpPr>
        <p:spPr>
          <a:xfrm>
            <a:off x="4589425" y="2341513"/>
            <a:ext cx="74585" cy="1185195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en angle 29"/>
          <p:cNvCxnSpPr/>
          <p:nvPr/>
        </p:nvCxnSpPr>
        <p:spPr>
          <a:xfrm rot="16200000" flipH="1">
            <a:off x="4542647" y="2476523"/>
            <a:ext cx="718155" cy="4481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4677657" y="3059669"/>
            <a:ext cx="4471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497791" y="2405027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Verif_Password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rganigramme : Processus 34"/>
          <p:cNvSpPr/>
          <p:nvPr/>
        </p:nvSpPr>
        <p:spPr>
          <a:xfrm>
            <a:off x="7537809" y="2338494"/>
            <a:ext cx="88232" cy="3934811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Processus 35"/>
          <p:cNvSpPr/>
          <p:nvPr/>
        </p:nvSpPr>
        <p:spPr>
          <a:xfrm>
            <a:off x="10399188" y="2339017"/>
            <a:ext cx="71072" cy="3237535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4714949" y="3391378"/>
            <a:ext cx="280921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38720" y="3067431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Cliquer_LogIn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8173" y="3731869"/>
            <a:ext cx="10198992" cy="22975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Organigramme : Processus 42"/>
          <p:cNvSpPr/>
          <p:nvPr/>
        </p:nvSpPr>
        <p:spPr>
          <a:xfrm>
            <a:off x="1013561" y="3731868"/>
            <a:ext cx="791781" cy="467232"/>
          </a:xfrm>
          <a:prstGeom prst="flowChartProcess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opt</a:t>
            </a:r>
            <a:endParaRPr lang="fr-FR" dirty="0"/>
          </a:p>
        </p:txBody>
      </p:sp>
      <p:cxnSp>
        <p:nvCxnSpPr>
          <p:cNvPr id="51" name="Connecteur droit avec flèche 50"/>
          <p:cNvCxnSpPr/>
          <p:nvPr/>
        </p:nvCxnSpPr>
        <p:spPr>
          <a:xfrm>
            <a:off x="1893575" y="4515484"/>
            <a:ext cx="5625249" cy="155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416067" y="4195284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Saisie_NomDoc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(string)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7619217" y="4880442"/>
            <a:ext cx="2657913" cy="4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086735" y="4538889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Ajout_UnOuPlusieurs_Doc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(string)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9" name="Connecteur droit avec flèche 58"/>
          <p:cNvCxnSpPr/>
          <p:nvPr/>
        </p:nvCxnSpPr>
        <p:spPr>
          <a:xfrm flipH="1">
            <a:off x="7637044" y="5407680"/>
            <a:ext cx="2786795" cy="672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790894" y="5089764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Confirmer_Ajout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3" name="Connecteur droit avec flèche 62"/>
          <p:cNvCxnSpPr/>
          <p:nvPr/>
        </p:nvCxnSpPr>
        <p:spPr>
          <a:xfrm flipH="1">
            <a:off x="1907222" y="5715241"/>
            <a:ext cx="5607188" cy="672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412173" y="5411264"/>
            <a:ext cx="43145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Afficher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succès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41" y="1439764"/>
            <a:ext cx="504535" cy="1057131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1009794" y="235940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Administrateur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2532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3599566" y="13998"/>
            <a:ext cx="499286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Evaluation: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Perte</a:t>
            </a:r>
            <a:endParaRPr lang="en-US" altLang="ko-K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0" y="1662752"/>
            <a:ext cx="6156101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0125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/>
              <a:t>6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0" y="269033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La perte est très proche de 0 </a:t>
            </a:r>
            <a:r>
              <a:rPr lang="fr-FR" sz="2400" dirty="0">
                <a:sym typeface="Wingdings" panose="05000000000000000000" pitchFamily="2" charset="2"/>
              </a:rPr>
              <a:t></a:t>
            </a:r>
            <a:r>
              <a:rPr lang="fr-FR" sz="2400" dirty="0"/>
              <a:t> le vecteur d'entrée est le même que celui de sortie.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La courbe de test décroit: pas de croissance </a:t>
            </a:r>
            <a:r>
              <a:rPr lang="fr-FR" sz="2400" dirty="0">
                <a:sym typeface="Wingdings" panose="05000000000000000000" pitchFamily="2" charset="2"/>
              </a:rPr>
              <a:t> pas de sur-apprentissage.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267916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3599566" y="-10821"/>
            <a:ext cx="499286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Evaluation: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Rappel</a:t>
            </a:r>
            <a:endParaRPr lang="en-US" altLang="ko-KR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0" y="1662752"/>
            <a:ext cx="6156101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0125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/>
              <a:t>7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0163" y="2274838"/>
            <a:ext cx="89250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>
                <a:sym typeface="Wingdings" panose="05000000000000000000" pitchFamily="2" charset="2"/>
              </a:rPr>
              <a:t>R</a:t>
            </a:r>
            <a:r>
              <a:rPr lang="fr-FR" sz="2400" dirty="0"/>
              <a:t>equête: </a:t>
            </a:r>
            <a:r>
              <a:rPr lang="fr-FR" sz="2400" dirty="0" smtClean="0"/>
              <a:t>« pain </a:t>
            </a:r>
            <a:r>
              <a:rPr lang="fr-FR" sz="2400" dirty="0" err="1"/>
              <a:t>vomiting</a:t>
            </a:r>
            <a:r>
              <a:rPr lang="fr-FR" sz="2400" dirty="0"/>
              <a:t> </a:t>
            </a:r>
            <a:r>
              <a:rPr lang="fr-FR" sz="2400" dirty="0" err="1" smtClean="0"/>
              <a:t>fever</a:t>
            </a:r>
            <a:r>
              <a:rPr lang="fr-FR" sz="2400" dirty="0" smtClean="0"/>
              <a:t>  » </a:t>
            </a:r>
          </a:p>
          <a:p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/>
              <a:t>Documents attendus: "</a:t>
            </a:r>
            <a:r>
              <a:rPr lang="fr-FR" sz="2400" dirty="0" err="1"/>
              <a:t>adhesion</a:t>
            </a:r>
            <a:r>
              <a:rPr lang="fr-FR" sz="2400" dirty="0"/>
              <a:t>, </a:t>
            </a:r>
            <a:r>
              <a:rPr lang="fr-FR" sz="2400" dirty="0" err="1"/>
              <a:t>acquired-immuno-deciency</a:t>
            </a:r>
            <a:r>
              <a:rPr lang="fr-FR" sz="2400" dirty="0"/>
              <a:t> syndrome, </a:t>
            </a:r>
            <a:r>
              <a:rPr lang="fr-FR" sz="2400" dirty="0" err="1"/>
              <a:t>deshydratation</a:t>
            </a:r>
            <a:r>
              <a:rPr lang="fr-FR" sz="2400" dirty="0"/>
              <a:t>, </a:t>
            </a:r>
            <a:r>
              <a:rPr lang="fr-FR" sz="2400" dirty="0" err="1"/>
              <a:t>decubitus</a:t>
            </a:r>
            <a:r>
              <a:rPr lang="fr-FR" sz="2400" dirty="0"/>
              <a:t> </a:t>
            </a:r>
            <a:r>
              <a:rPr lang="fr-FR" sz="2400" dirty="0" err="1"/>
              <a:t>ulcer</a:t>
            </a:r>
            <a:r>
              <a:rPr lang="fr-FR" sz="2400" dirty="0"/>
              <a:t>, </a:t>
            </a:r>
            <a:r>
              <a:rPr lang="fr-FR" sz="2400" dirty="0" err="1"/>
              <a:t>deliriumet</a:t>
            </a:r>
            <a:r>
              <a:rPr lang="fr-FR" sz="2400" dirty="0"/>
              <a:t>, </a:t>
            </a:r>
            <a:r>
              <a:rPr lang="fr-FR" sz="2400" dirty="0" err="1"/>
              <a:t>dementia</a:t>
            </a:r>
            <a:r>
              <a:rPr lang="fr-FR" sz="2400" dirty="0"/>
              <a:t>, </a:t>
            </a:r>
            <a:r>
              <a:rPr lang="fr-FR" sz="2400" dirty="0" err="1"/>
              <a:t>diverticulitis</a:t>
            </a:r>
            <a:r>
              <a:rPr lang="fr-FR" sz="2400" dirty="0"/>
              <a:t>, </a:t>
            </a:r>
            <a:r>
              <a:rPr lang="fr-FR" sz="2400" dirty="0" err="1"/>
              <a:t>exantema</a:t>
            </a:r>
            <a:r>
              <a:rPr lang="fr-FR" sz="2400" dirty="0"/>
              <a:t>, </a:t>
            </a:r>
            <a:r>
              <a:rPr lang="fr-FR" sz="2400" dirty="0" err="1"/>
              <a:t>broid</a:t>
            </a:r>
            <a:r>
              <a:rPr lang="fr-FR" sz="2400" dirty="0"/>
              <a:t> </a:t>
            </a:r>
            <a:r>
              <a:rPr lang="fr-FR" sz="2400" dirty="0" err="1"/>
              <a:t>tumor</a:t>
            </a:r>
            <a:r>
              <a:rPr lang="fr-FR" sz="2400" dirty="0"/>
              <a:t>, </a:t>
            </a:r>
            <a:r>
              <a:rPr lang="fr-FR" sz="2400" dirty="0" err="1"/>
              <a:t>gastroenteritis</a:t>
            </a:r>
            <a:r>
              <a:rPr lang="fr-FR" sz="2400" dirty="0"/>
              <a:t>" (10 </a:t>
            </a:r>
            <a:r>
              <a:rPr lang="fr-FR" sz="2400" dirty="0" err="1"/>
              <a:t>elements</a:t>
            </a:r>
            <a:r>
              <a:rPr lang="fr-FR" sz="2400" dirty="0" smtClean="0"/>
              <a:t>).</a:t>
            </a:r>
          </a:p>
          <a:p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 err="1"/>
              <a:t>Eensemble</a:t>
            </a:r>
            <a:r>
              <a:rPr lang="fr-FR" sz="2400" dirty="0"/>
              <a:t> extrait trouvé: "</a:t>
            </a:r>
            <a:r>
              <a:rPr lang="fr-FR" sz="2400" dirty="0" err="1"/>
              <a:t>adhesion</a:t>
            </a:r>
            <a:r>
              <a:rPr lang="fr-FR" sz="2400" dirty="0"/>
              <a:t>, </a:t>
            </a:r>
            <a:r>
              <a:rPr lang="fr-FR" sz="2400" dirty="0" err="1"/>
              <a:t>acquired-immuno-deciency</a:t>
            </a:r>
            <a:r>
              <a:rPr lang="fr-FR" sz="2400" dirty="0"/>
              <a:t> syndrome, </a:t>
            </a:r>
            <a:r>
              <a:rPr lang="fr-FR" sz="2400" dirty="0" err="1"/>
              <a:t>deshydratation</a:t>
            </a:r>
            <a:r>
              <a:rPr lang="fr-FR" sz="2400" dirty="0"/>
              <a:t>, </a:t>
            </a:r>
            <a:r>
              <a:rPr lang="fr-FR" sz="2400" dirty="0" err="1"/>
              <a:t>decubitus</a:t>
            </a:r>
            <a:r>
              <a:rPr lang="fr-FR" sz="2400" dirty="0"/>
              <a:t> </a:t>
            </a:r>
            <a:r>
              <a:rPr lang="fr-FR" sz="2400" dirty="0" err="1"/>
              <a:t>ulcer</a:t>
            </a:r>
            <a:r>
              <a:rPr lang="fr-FR" sz="2400" dirty="0"/>
              <a:t>, delirium" (5 </a:t>
            </a:r>
            <a:r>
              <a:rPr lang="fr-FR" sz="2400" dirty="0" err="1"/>
              <a:t>elements</a:t>
            </a:r>
            <a:r>
              <a:rPr lang="fr-FR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5636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3599566" y="0"/>
            <a:ext cx="499286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Conclusion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0" y="1656184"/>
            <a:ext cx="6168980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Démarche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99566" y="2838711"/>
            <a:ext cx="69448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fr-FR" altLang="fr-FR" sz="2400" dirty="0" smtClean="0"/>
              <a:t>Définir </a:t>
            </a:r>
            <a:r>
              <a:rPr lang="fr-FR" sz="2400" dirty="0"/>
              <a:t>quelques modèles de la représentation vectorielle des </a:t>
            </a:r>
            <a:r>
              <a:rPr lang="fr-FR" sz="2400" dirty="0" smtClean="0"/>
              <a:t>mots.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fr-FR" sz="2400" dirty="0" smtClean="0"/>
          </a:p>
          <a:p>
            <a:pPr marL="457200" indent="-457200" algn="just">
              <a:buFont typeface="+mj-lt"/>
              <a:buAutoNum type="arabicPeriod" startAt="2"/>
            </a:pPr>
            <a:r>
              <a:rPr lang="fr-FR" sz="2400" dirty="0"/>
              <a:t>D</a:t>
            </a:r>
            <a:r>
              <a:rPr lang="fr-FR" sz="2400" dirty="0" smtClean="0"/>
              <a:t>écrire </a:t>
            </a:r>
            <a:r>
              <a:rPr lang="fr-FR" sz="2400" dirty="0"/>
              <a:t>l’architecture pipeline et MVC de </a:t>
            </a:r>
            <a:r>
              <a:rPr lang="fr-FR" sz="2400" dirty="0" err="1" smtClean="0"/>
              <a:t>TrustBIOMED</a:t>
            </a:r>
            <a:r>
              <a:rPr lang="fr-FR" sz="2400" dirty="0" smtClean="0"/>
              <a:t>.</a:t>
            </a:r>
          </a:p>
          <a:p>
            <a:pPr marL="457200" indent="-457200" algn="just">
              <a:buFont typeface="+mj-lt"/>
              <a:buAutoNum type="arabicPeriod" startAt="2"/>
            </a:pPr>
            <a:endParaRPr lang="fr-FR" sz="2400" dirty="0"/>
          </a:p>
          <a:p>
            <a:pPr marL="457200" indent="-457200" algn="just">
              <a:buFont typeface="+mj-lt"/>
              <a:buAutoNum type="arabicPeriod" startAt="2"/>
            </a:pPr>
            <a:r>
              <a:rPr lang="fr-FR" sz="2400" dirty="0" smtClean="0"/>
              <a:t>Evaluer </a:t>
            </a:r>
            <a:r>
              <a:rPr lang="fr-FR" sz="2400" dirty="0"/>
              <a:t>la performance des méthodes utilisées en se basant sur quelques métriques.</a:t>
            </a:r>
            <a:endParaRPr lang="fr-FR" altLang="fr-FR" sz="2400" dirty="0"/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/>
              <a:t>8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8711"/>
            <a:ext cx="2544358" cy="3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37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3599566" y="0"/>
            <a:ext cx="499286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Introduction (1/2)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0" y="1656184"/>
            <a:ext cx="4040188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Problématique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10" y="1941284"/>
            <a:ext cx="8654689" cy="3352799"/>
          </a:xfrm>
          <a:prstGeom prst="rect">
            <a:avLst/>
          </a:prstGeom>
        </p:spPr>
      </p:pic>
      <p:pic>
        <p:nvPicPr>
          <p:cNvPr id="18" name="Picture 66">
            <a:extLst>
              <a:ext uri="{FF2B5EF4-FFF2-40B4-BE49-F238E27FC236}">
                <a16:creationId xmlns:a16="http://schemas.microsoft.com/office/drawing/2014/main" xmlns="" id="{4C91C44E-C33F-4769-9FF7-0DB270EAAB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30946" y="3644629"/>
            <a:ext cx="1866811" cy="310390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18372" y="2444300"/>
            <a:ext cx="780692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 smtClean="0"/>
              <a:t>Croissance </a:t>
            </a:r>
            <a:r>
              <a:rPr lang="fr-FR" sz="2400" dirty="0"/>
              <a:t>exponentielle des données</a:t>
            </a:r>
            <a:r>
              <a:rPr lang="fr-FR" sz="2400" dirty="0" smtClean="0"/>
              <a:t>.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 smtClean="0"/>
              <a:t>Difficulté de l’obtention </a:t>
            </a:r>
            <a:r>
              <a:rPr lang="fr-FR" sz="2400" dirty="0"/>
              <a:t>des informations </a:t>
            </a:r>
            <a:r>
              <a:rPr lang="fr-FR" sz="2400" dirty="0" smtClean="0"/>
              <a:t>biomédicales correspondantes </a:t>
            </a:r>
            <a:r>
              <a:rPr lang="fr-FR" sz="2400" dirty="0"/>
              <a:t>aux besoins de </a:t>
            </a:r>
            <a:r>
              <a:rPr lang="fr-FR" sz="2400" dirty="0" smtClean="0"/>
              <a:t>l’utilisateur.</a:t>
            </a:r>
            <a:endParaRPr lang="fr-FR" sz="2400" dirty="0" smtClean="0">
              <a:solidFill>
                <a:srgbClr val="6C1A00"/>
              </a:solidFill>
              <a:cs typeface="Calibri Light" panose="020F0302020204030204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/>
              <a:t>3/25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282120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3599566" y="0"/>
            <a:ext cx="499286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Conclusion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0" y="1662752"/>
            <a:ext cx="6156101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Difficultés rencontrées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99566" y="2830848"/>
            <a:ext cx="69448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alibri" panose="020F0502020204030204" pitchFamily="34" charset="0"/>
              <a:buChar char="X"/>
            </a:pPr>
            <a:r>
              <a:rPr lang="fr-FR" sz="2400" dirty="0" smtClean="0"/>
              <a:t>Sujet peu connu</a:t>
            </a:r>
            <a:r>
              <a:rPr lang="fr-FR" altLang="fr-FR" sz="2400" dirty="0" smtClean="0"/>
              <a:t> et </a:t>
            </a:r>
            <a:r>
              <a:rPr lang="fr-FR" altLang="fr-FR" sz="2400" dirty="0"/>
              <a:t>pas simple à maitriser.</a:t>
            </a:r>
          </a:p>
          <a:p>
            <a:endParaRPr lang="fr-FR" sz="2400" dirty="0"/>
          </a:p>
          <a:p>
            <a:pPr marL="285750" indent="-285750">
              <a:buFont typeface="Calibri" panose="020F0502020204030204" pitchFamily="34" charset="0"/>
              <a:buChar char="X"/>
            </a:pPr>
            <a:r>
              <a:rPr lang="fr-FR" sz="2400" dirty="0"/>
              <a:t>I</a:t>
            </a:r>
            <a:r>
              <a:rPr lang="fr-FR" sz="2400" dirty="0" smtClean="0"/>
              <a:t>ntégration </a:t>
            </a:r>
            <a:r>
              <a:rPr lang="fr-FR" sz="2400" dirty="0"/>
              <a:t>des différents modules </a:t>
            </a:r>
            <a:r>
              <a:rPr lang="fr-FR" sz="2400" dirty="0" smtClean="0"/>
              <a:t>développés.</a:t>
            </a:r>
          </a:p>
          <a:p>
            <a:pPr marL="285750" indent="-285750">
              <a:buFont typeface="Calibri" panose="020F0502020204030204" pitchFamily="34" charset="0"/>
              <a:buChar char="X"/>
            </a:pPr>
            <a:endParaRPr lang="fr-FR" sz="2400" dirty="0"/>
          </a:p>
          <a:p>
            <a:pPr marL="285750" indent="-285750">
              <a:buFont typeface="Calibri" panose="020F0502020204030204" pitchFamily="34" charset="0"/>
              <a:buChar char="X"/>
            </a:pPr>
            <a:r>
              <a:rPr lang="fr-FR" sz="2400" dirty="0" smtClean="0"/>
              <a:t>Besoin d’une base de données énorme que nécessite LSTM.</a:t>
            </a:r>
            <a:endParaRPr lang="fr-FR" sz="2400" dirty="0"/>
          </a:p>
        </p:txBody>
      </p:sp>
      <p:sp>
        <p:nvSpPr>
          <p:cNvPr id="20" name="Heptagone 19"/>
          <p:cNvSpPr/>
          <p:nvPr/>
        </p:nvSpPr>
        <p:spPr>
          <a:xfrm>
            <a:off x="11471275" y="6001256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/>
              <a:t>9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2830848"/>
            <a:ext cx="2803300" cy="20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51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3599566" y="0"/>
            <a:ext cx="499286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Introduction (2/2)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0" y="1656184"/>
            <a:ext cx="4040188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Objectif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10" y="1913989"/>
            <a:ext cx="8654689" cy="335279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40188" y="2444300"/>
            <a:ext cx="7050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 smtClean="0"/>
              <a:t>Concevoir </a:t>
            </a:r>
            <a:r>
              <a:rPr lang="fr-FR" sz="2400" dirty="0"/>
              <a:t>un système de recherche </a:t>
            </a:r>
            <a:r>
              <a:rPr lang="fr-FR" sz="2400" dirty="0" smtClean="0"/>
              <a:t>d'informations biomédicales </a:t>
            </a:r>
            <a:r>
              <a:rPr lang="fr-FR" sz="2400" dirty="0"/>
              <a:t>qui répond aux besoins </a:t>
            </a:r>
            <a:r>
              <a:rPr lang="fr-FR" sz="2400" dirty="0" smtClean="0"/>
              <a:t>de l’utilisateur.</a:t>
            </a:r>
            <a:endParaRPr lang="fr-FR" sz="2400" dirty="0" smtClean="0">
              <a:solidFill>
                <a:srgbClr val="6C1A00"/>
              </a:solidFill>
              <a:cs typeface="Calibri Light" panose="020F0302020204030204" pitchFamily="34" charset="0"/>
            </a:endParaRPr>
          </a:p>
        </p:txBody>
      </p:sp>
      <p:pic>
        <p:nvPicPr>
          <p:cNvPr id="11" name="Picture 66">
            <a:extLst>
              <a:ext uri="{FF2B5EF4-FFF2-40B4-BE49-F238E27FC236}">
                <a16:creationId xmlns:a16="http://schemas.microsoft.com/office/drawing/2014/main" xmlns="" id="{4C91C44E-C33F-4769-9FF7-0DB270EAAB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30946" y="3644629"/>
            <a:ext cx="1866811" cy="3103901"/>
          </a:xfrm>
          <a:prstGeom prst="rect">
            <a:avLst/>
          </a:prstGeom>
        </p:spPr>
      </p:pic>
      <p:sp>
        <p:nvSpPr>
          <p:cNvPr id="14" name="Heptagone 13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/>
              <a:t>4/25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839394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>
            <a:off x="0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1184366" y="-1"/>
            <a:ext cx="4992866" cy="121061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7200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Plan</a:t>
            </a:r>
            <a:endParaRPr lang="en-US" altLang="ko-KR" sz="72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Diagram 5"/>
          <p:cNvGraphicFramePr/>
          <p:nvPr>
            <p:extLst>
              <p:ext uri="{D42A27DB-BD31-4B8C-83A1-F6EECF244321}">
                <p14:modId xmlns:p14="http://schemas.microsoft.com/office/powerpoint/2010/main" val="1858840165"/>
              </p:ext>
            </p:extLst>
          </p:nvPr>
        </p:nvGraphicFramePr>
        <p:xfrm>
          <a:off x="2368732" y="1210613"/>
          <a:ext cx="9823269" cy="5647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336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2165241" y="0"/>
            <a:ext cx="786151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É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tude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bibliographique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(1/3)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0" y="1671716"/>
            <a:ext cx="9581882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Recherche d’informations biomédicales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9117" y="3007052"/>
            <a:ext cx="6971294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Wingdings" panose="05000000000000000000" pitchFamily="2" charset="2"/>
              <a:buChar char="è"/>
            </a:pPr>
            <a:r>
              <a:rPr lang="fr-FR" sz="2400" dirty="0"/>
              <a:t>A</a:t>
            </a:r>
            <a:r>
              <a:rPr lang="fr-FR" sz="2400" dirty="0" smtClean="0"/>
              <a:t>voir </a:t>
            </a:r>
            <a:r>
              <a:rPr lang="fr-FR" sz="2400" dirty="0"/>
              <a:t>un meilleur accès aux </a:t>
            </a:r>
            <a:r>
              <a:rPr lang="fr-FR" sz="2400" dirty="0" smtClean="0"/>
              <a:t>données textuelles.</a:t>
            </a:r>
          </a:p>
          <a:p>
            <a:pPr marL="342900" indent="-342900" algn="just">
              <a:spcBef>
                <a:spcPct val="20000"/>
              </a:spcBef>
              <a:buFont typeface="Wingdings" panose="05000000000000000000" pitchFamily="2" charset="2"/>
              <a:buChar char="è"/>
            </a:pPr>
            <a:endParaRPr lang="fr-FR" sz="2400" dirty="0" smtClean="0"/>
          </a:p>
          <a:p>
            <a:pPr marL="342900" indent="-342900" algn="just">
              <a:spcBef>
                <a:spcPct val="20000"/>
              </a:spcBef>
              <a:buFont typeface="Wingdings" panose="05000000000000000000" pitchFamily="2" charset="2"/>
              <a:buChar char="è"/>
            </a:pPr>
            <a:r>
              <a:rPr lang="fr-FR" sz="2400" dirty="0"/>
              <a:t>F</a:t>
            </a:r>
            <a:r>
              <a:rPr lang="fr-FR" sz="2400" dirty="0" smtClean="0"/>
              <a:t>aciliter </a:t>
            </a:r>
            <a:r>
              <a:rPr lang="fr-FR" sz="2400" dirty="0"/>
              <a:t>la prise de </a:t>
            </a:r>
            <a:r>
              <a:rPr lang="fr-FR" sz="2400" dirty="0" smtClean="0"/>
              <a:t>décision.</a:t>
            </a:r>
          </a:p>
          <a:p>
            <a:pPr marL="342900" indent="-342900" algn="just">
              <a:spcBef>
                <a:spcPct val="20000"/>
              </a:spcBef>
              <a:buFont typeface="Wingdings" panose="05000000000000000000" pitchFamily="2" charset="2"/>
              <a:buChar char="è"/>
            </a:pPr>
            <a:endParaRPr lang="fr-FR" sz="2400" dirty="0" smtClean="0"/>
          </a:p>
          <a:p>
            <a:pPr marL="342900" indent="-342900" algn="just">
              <a:spcBef>
                <a:spcPct val="20000"/>
              </a:spcBef>
              <a:buFont typeface="Wingdings" panose="05000000000000000000" pitchFamily="2" charset="2"/>
              <a:buChar char="è"/>
            </a:pPr>
            <a:r>
              <a:rPr lang="fr-FR" sz="2400" dirty="0"/>
              <a:t>E</a:t>
            </a:r>
            <a:r>
              <a:rPr lang="fr-FR" sz="2400" dirty="0" smtClean="0"/>
              <a:t>xiger </a:t>
            </a:r>
            <a:r>
              <a:rPr lang="fr-FR" sz="2400" dirty="0"/>
              <a:t>un traitement des synonymes et des acronymes des </a:t>
            </a:r>
            <a:r>
              <a:rPr lang="fr-FR" sz="2400" dirty="0" smtClean="0"/>
              <a:t>mots.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29392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/>
              <a:t>5/25</a:t>
            </a:r>
            <a:endParaRPr lang="fr-FR" sz="14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13" y="1923133"/>
            <a:ext cx="4101587" cy="48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2165241" y="0"/>
            <a:ext cx="786151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É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tude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bibliographique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(2/3)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0" y="1656184"/>
            <a:ext cx="4040188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err="1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FastText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51479" y="2614001"/>
            <a:ext cx="69448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/>
              <a:t>B</a:t>
            </a:r>
            <a:r>
              <a:rPr lang="fr-FR" sz="2400" dirty="0" smtClean="0"/>
              <a:t>ibliothèque </a:t>
            </a:r>
            <a:r>
              <a:rPr lang="fr-FR" sz="2400" dirty="0"/>
              <a:t>open </a:t>
            </a:r>
            <a:r>
              <a:rPr lang="fr-FR" sz="2400" dirty="0" smtClean="0"/>
              <a:t>source gratuite de Facebook qui </a:t>
            </a:r>
            <a:r>
              <a:rPr lang="fr-FR" sz="2400" dirty="0"/>
              <a:t>détermine le contexte de chaque mot en exploitant sa </a:t>
            </a:r>
            <a:r>
              <a:rPr lang="fr-FR" sz="2400" dirty="0" smtClean="0"/>
              <a:t>morphologie.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/>
              <a:t>M</a:t>
            </a:r>
            <a:r>
              <a:rPr lang="fr-FR" sz="2400" dirty="0" smtClean="0"/>
              <a:t>odèle </a:t>
            </a:r>
            <a:r>
              <a:rPr lang="fr-FR" sz="2400" dirty="0"/>
              <a:t>efficace </a:t>
            </a:r>
            <a:r>
              <a:rPr lang="fr-FR" sz="2400" dirty="0" smtClean="0"/>
              <a:t>pour:</a:t>
            </a:r>
          </a:p>
          <a:p>
            <a:pPr marL="800044" lvl="1" indent="-342900" algn="just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fr-FR" sz="2400" dirty="0" smtClean="0"/>
              <a:t>le </a:t>
            </a:r>
            <a:r>
              <a:rPr lang="fr-FR" sz="2400" dirty="0"/>
              <a:t>traitement du langage </a:t>
            </a:r>
            <a:r>
              <a:rPr lang="fr-FR" sz="2400" dirty="0" smtClean="0"/>
              <a:t>naturel</a:t>
            </a:r>
          </a:p>
          <a:p>
            <a:pPr marL="800044" lvl="1" indent="-342900" algn="just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fr-FR" sz="2400" dirty="0" smtClean="0"/>
              <a:t>la </a:t>
            </a:r>
            <a:r>
              <a:rPr lang="fr-FR" sz="2400" dirty="0"/>
              <a:t>représentation vectorielle des </a:t>
            </a:r>
            <a:r>
              <a:rPr lang="fr-FR" sz="2400" dirty="0" smtClean="0"/>
              <a:t>mots</a:t>
            </a:r>
          </a:p>
          <a:p>
            <a:pPr marL="800044" lvl="1" indent="-342900" algn="just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fr-FR" sz="2400" dirty="0" smtClean="0"/>
              <a:t>la </a:t>
            </a:r>
            <a:r>
              <a:rPr lang="fr-FR" sz="2400" dirty="0"/>
              <a:t>classification des </a:t>
            </a:r>
            <a:r>
              <a:rPr lang="fr-FR" sz="2400" dirty="0" smtClean="0"/>
              <a:t>textes</a:t>
            </a: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/>
              <a:t>6/25</a:t>
            </a:r>
            <a:endParaRPr lang="fr-FR" sz="14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846" y="2321048"/>
            <a:ext cx="2508725" cy="279989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844" y="2575776"/>
            <a:ext cx="1168241" cy="7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38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2F4C67-0AEA-4F73-B518-F1F4856E512D}"/>
              </a:ext>
            </a:extLst>
          </p:cNvPr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2165241" y="0"/>
            <a:ext cx="7861516" cy="16561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fr-FR" sz="44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É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tude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400" b="1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bibliographique</a:t>
            </a:r>
            <a:r>
              <a:rPr lang="en-US" altLang="ko-KR" sz="44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 (3/3)</a:t>
            </a:r>
            <a:endParaRPr lang="en-US" altLang="ko-KR" sz="4400" b="1" dirty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-2" y="1656184"/>
            <a:ext cx="4040188" cy="479822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3200" b="1" dirty="0" smtClean="0">
                <a:solidFill>
                  <a:schemeClr val="tx2"/>
                </a:solidFill>
                <a:latin typeface="Exo 2" panose="00000500000000000000" pitchFamily="50" charset="0"/>
                <a:cs typeface="Calibri Light" panose="020F0302020204030204" pitchFamily="34" charset="0"/>
              </a:rPr>
              <a:t>LSTM</a:t>
            </a:r>
            <a:endParaRPr lang="fr-FR" sz="3200" b="1" dirty="0">
              <a:solidFill>
                <a:schemeClr val="tx2"/>
              </a:solidFill>
              <a:latin typeface="Exo 2" panose="00000500000000000000" pitchFamily="50" charset="0"/>
              <a:cs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32703" y="2854659"/>
            <a:ext cx="694488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2400" dirty="0" smtClean="0"/>
              <a:t>Réseaux </a:t>
            </a:r>
            <a:r>
              <a:rPr lang="fr-FR" sz="2400" dirty="0"/>
              <a:t>à mémoire de long </a:t>
            </a:r>
            <a:r>
              <a:rPr lang="fr-FR" sz="2400" dirty="0" smtClean="0"/>
              <a:t>terme ayant </a:t>
            </a:r>
            <a:r>
              <a:rPr lang="fr-FR" sz="2400" dirty="0"/>
              <a:t>une </a:t>
            </a:r>
            <a:r>
              <a:rPr lang="fr-FR" sz="2400" dirty="0" smtClean="0"/>
              <a:t>cellule capable </a:t>
            </a:r>
            <a:r>
              <a:rPr lang="fr-FR" sz="2400" dirty="0"/>
              <a:t>de conserver les </a:t>
            </a:r>
            <a:r>
              <a:rPr lang="fr-FR" sz="2400" dirty="0" smtClean="0"/>
              <a:t>informations pendant </a:t>
            </a:r>
            <a:r>
              <a:rPr lang="fr-FR" sz="2400" dirty="0"/>
              <a:t>de longues </a:t>
            </a:r>
            <a:r>
              <a:rPr lang="fr-FR" sz="2400" dirty="0" smtClean="0"/>
              <a:t>périodes.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fr-FR" sz="2400" dirty="0"/>
          </a:p>
          <a:p>
            <a:pPr algn="just">
              <a:spcBef>
                <a:spcPct val="20000"/>
              </a:spcBef>
            </a:pPr>
            <a:r>
              <a:rPr lang="fr-FR" sz="2400" dirty="0" smtClean="0">
                <a:sym typeface="Wingdings" panose="05000000000000000000" pitchFamily="2" charset="2"/>
              </a:rPr>
              <a:t> </a:t>
            </a:r>
            <a:r>
              <a:rPr lang="fr-FR" sz="2400" dirty="0">
                <a:sym typeface="Wingdings" panose="05000000000000000000" pitchFamily="2" charset="2"/>
              </a:rPr>
              <a:t>A</a:t>
            </a:r>
            <a:r>
              <a:rPr lang="fr-FR" sz="2400" dirty="0" smtClean="0"/>
              <a:t>pprendre </a:t>
            </a:r>
            <a:r>
              <a:rPr lang="fr-FR" sz="2400" dirty="0"/>
              <a:t>les dépendances à long </a:t>
            </a:r>
            <a:r>
              <a:rPr lang="fr-FR" sz="2400" dirty="0" smtClean="0"/>
              <a:t>terme.</a:t>
            </a:r>
            <a:endParaRPr lang="fr-FR" sz="2400" dirty="0" smtClean="0">
              <a:solidFill>
                <a:srgbClr val="6C1A00"/>
              </a:solidFill>
              <a:cs typeface="Calibri Light" panose="020F0302020204030204" pitchFamily="34" charset="0"/>
            </a:endParaRPr>
          </a:p>
        </p:txBody>
      </p:sp>
      <p:sp>
        <p:nvSpPr>
          <p:cNvPr id="20" name="Heptagone 19"/>
          <p:cNvSpPr/>
          <p:nvPr/>
        </p:nvSpPr>
        <p:spPr>
          <a:xfrm>
            <a:off x="11471275" y="6015324"/>
            <a:ext cx="720725" cy="719138"/>
          </a:xfrm>
          <a:prstGeom prst="hep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/>
              <a:t>7/25</a:t>
            </a: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87" y="2299983"/>
            <a:ext cx="4116162" cy="31960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06147" y="5496062"/>
            <a:ext cx="3059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/>
              <a:t>https://colah.github.io/images/post-covers/lstm.png</a:t>
            </a:r>
          </a:p>
        </p:txBody>
      </p:sp>
    </p:spTree>
    <p:extLst>
      <p:ext uri="{BB962C8B-B14F-4D97-AF65-F5344CB8AC3E}">
        <p14:creationId xmlns:p14="http://schemas.microsoft.com/office/powerpoint/2010/main" val="4187816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8387</TotalTime>
  <Words>1798</Words>
  <Application>Microsoft Office PowerPoint</Application>
  <PresentationFormat>Grand écran</PresentationFormat>
  <Paragraphs>377</Paragraphs>
  <Slides>40</Slides>
  <Notes>10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40</vt:i4>
      </vt:variant>
    </vt:vector>
  </HeadingPairs>
  <TitlesOfParts>
    <vt:vector size="52" baseType="lpstr">
      <vt:lpstr>Arial Unicode MS</vt:lpstr>
      <vt:lpstr>Agency FB</vt:lpstr>
      <vt:lpstr>AmazonEmber</vt:lpstr>
      <vt:lpstr>Arial</vt:lpstr>
      <vt:lpstr>arial, sans-serif</vt:lpstr>
      <vt:lpstr>Calibri</vt:lpstr>
      <vt:lpstr>Calibri Light</vt:lpstr>
      <vt:lpstr>Exo 2</vt:lpstr>
      <vt:lpstr>Wingdings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Bel haj youssef Abir</cp:lastModifiedBy>
  <cp:revision>467</cp:revision>
  <dcterms:created xsi:type="dcterms:W3CDTF">2018-04-24T17:14:44Z</dcterms:created>
  <dcterms:modified xsi:type="dcterms:W3CDTF">2019-05-16T12:45:37Z</dcterms:modified>
</cp:coreProperties>
</file>